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428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23" r:id="rId20"/>
    <p:sldId id="424" r:id="rId21"/>
    <p:sldId id="426" r:id="rId22"/>
    <p:sldId id="452" r:id="rId23"/>
    <p:sldId id="427" r:id="rId24"/>
    <p:sldId id="439" r:id="rId25"/>
    <p:sldId id="440" r:id="rId26"/>
    <p:sldId id="441" r:id="rId27"/>
    <p:sldId id="442" r:id="rId28"/>
    <p:sldId id="443" r:id="rId29"/>
    <p:sldId id="444" r:id="rId30"/>
    <p:sldId id="453" r:id="rId31"/>
    <p:sldId id="455" r:id="rId32"/>
    <p:sldId id="454" r:id="rId33"/>
    <p:sldId id="456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5T06:31:0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24575,'9'0'0,"3"0"-8191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3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 24575,'18'22'0,"5"21"0,0 21 0,-5 13 0,-6 6 0,-8-1 0,-14-6 0,-11-7 0,-5-16 0,-3-12 0,-1-13 0,5-15 0,6-15 0,11-12 0,7-2-8191</inkml:trace>
  <inkml:trace contextRef="#ctx0" brushRef="#br0" timeOffset="1">438 289 24575,'0'9'0,"-4"7"0,-2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24575,'9'31'0,"3"24"0,3 16 0,5 8 0,3 6 0,-3 0 0,0 0 0,-4-1 0,-4-7 0,-4-11 0,1-17 0,-2-17-8191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8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24575,'29'-10'0,"0"1"0,1 1 0,0 2 0,37-4 0,122 2 0,-75 4 0,-110 4 0,0 0 0,0 0 0,0 0 0,-1-1 0,1 0 0,0 0 0,0 0 0,3-2 0,-7 3 0,0 0 0,1 0 0,-1 0 0,0 0 0,0 0 0,0 0 0,0-1 0,0 1 0,0 0 0,0 0 0,0 0 0,0 0 0,0-1 0,0 1 0,0 0 0,0 0 0,0 0 0,0 0 0,0-1 0,0 1 0,0 0 0,0 0 0,0 0 0,0 0 0,0-1 0,0 1 0,0 0 0,0 0 0,0 0 0,0 0 0,0 0 0,0-1 0,0 1 0,0 0 0,-1 0 0,1 0 0,0 0 0,0 0 0,0 0 0,0-1 0,0 1 0,0 0 0,-1 0 0,1 0 0,0 0 0,0 0 0,0 0 0,0 0 0,-1 0 0,-21-9 0,-3 1 0,0 2 0,-45-5 0,63 10 0,1 0 0,-1 0 0,1 1 0,0 0 0,-1 1 0,1 0 0,0 0 0,-1 0 0,1 0 0,0 1 0,0 0 0,0 1 0,0-1 0,0 1 0,1 0 0,-1 0 0,-5 6 0,7-4 0,0 0 0,0 0 0,1 1 0,0 0 0,0-1 0,0 1 0,1 0 0,0 0 0,0 1 0,0-1 0,1 0 0,0 1 0,0 8 0,-1 14 0,4 45 0,-2-68 0,16 133 131,-3-42-1627,-11-67-5330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0 655 24575,'36'-9'0,"25"-3"0,15 1 0,9-3 0,3 2 0,-1 2 0,-5-1 0,-9-3 0,-7-4 0,-15 1-8191</inkml:trace>
  <inkml:trace contextRef="#ctx0" brushRef="#br0" timeOffset="1">917 0 24575,'31'9'0,"20"16"0,5 18 0,-3 19 0,-9 16 0,-18 18 0,-22 10 0,-29 10 0,-24 2 0,-21-10 0,-17-14 0,-11-23 0,11-23-8191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24575,'-5'4'0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24575,'31'0'0,"50"0"0,61 0 0,64 0 0,59 0 0,42 0-2757,32 0 2757,16 0-1558,-4 0 1558,-21 0 0,-31 0 0,-39 0 0,-47 0 0,-46 0 985,-61 5-985,-69 1 0,-42-1-4861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24575,'39'0'0,"55"0"0,59 0 0,57-5 0,47-1-2112,33 1 2112,15-4 0,2 0 0,-13-4 0,-24-3 0,-31 1 0,-35 3 0,-38-2 0,-39-1 679,-41 0-7437</inkml:trace>
  <inkml:trace contextRef="#ctx0" brushRef="#br0" timeOffset="1">3588 54 24575,'5'5'0,"-9"1"0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4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6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388 492 24575,'-2'-3'0,"0"0"0,0-1 0,0 1 0,-1 0 0,1 1 0,-1-1 0,0 0 0,0 1 0,0-1 0,0 1 0,0 0 0,0 0 0,-1 0 0,1 1 0,-1-1 0,1 1 0,-1 0 0,0 0 0,1 0 0,-1 0 0,0 1 0,0-1 0,0 1 0,1 0 0,-1 0 0,0 0 0,0 1 0,-4 1 0,-5 0 0,0 1 0,1 1 0,-1 0 0,1 1 0,0 0 0,-22 14 0,14-7 0,0 2 0,1 1 0,-27 27 0,37-33 0,1 0 0,0 0 0,1 0 0,0 1 0,1 1 0,0-1 0,0 1 0,1 0 0,-4 12 0,8-21 0,1-1 0,-1 1 0,0 0 0,1-1 0,0 1 0,-1 0 0,1-1 0,0 1 0,0 0 0,0 0 0,0-1 0,0 1 0,0 0 0,1 0 0,-1-1 0,0 1 0,1 0 0,-1-1 0,1 1 0,0 0 0,0-1 0,0 1 0,0-1 0,0 1 0,0-1 0,0 1 0,0-1 0,0 0 0,0 0 0,1 0 0,2 2 0,-1-1 0,1-1 0,-1 0 0,0-1 0,1 1 0,-1 0 0,1-1 0,-1 0 0,0 0 0,1 0 0,-1 0 0,1-1 0,-1 1 0,0-1 0,1 0 0,5-2 0,7-4 0,-1-1 0,0 0 0,0 0 0,-1-2 0,0 0 0,-1-1 0,0 0 0,-1-1 0,0 0 0,0-1 0,-2 0 0,15-22 0,0-5 0,-2-2 0,-2 0 0,21-58 0,-26 54 0,-1 0 0,-3-1 0,-2 0 0,-2-1 0,3-74 0,-26 212 0,-24 248 0,34-260 0,3 1 0,12 105 0,-8-166 40,1 0 0,10 33 0,-11-45-175,0 1 0,1-1 0,0 1 0,1-1 0,-1 0 0,1 0 0,0-1 0,1 1 0,-1-1 0,7 6 0,19 9-6691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43 180 24575,'-6'16'0,"0"0"0,2 1 0,0-1 0,1 1 0,1 0 0,0 0 0,1 0 0,3 28 0,-2-42 0,0-1 0,0 1 0,0 0 0,1 0 0,0-1 0,-1 1 0,1 0 0,0-1 0,0 1 0,0-1 0,1 1 0,-1-1 0,1 0 0,2 3 0,-3-3 0,0-1 0,0 0 0,1 0 0,-1 0 0,1 0 0,-1 0 0,1 0 0,0-1 0,-1 1 0,1 0 0,0-1 0,-1 1 0,1-1 0,0 0 0,-1 1 0,1-1 0,3 0 0,-2-1 0,1 1 0,0-1 0,-1 0 0,1 0 0,-1 0 0,1-1 0,-1 1 0,1-1 0,-1 0 0,0 0 0,0 0 0,0 0 0,0 0 0,0-1 0,-1 1 0,1-1 0,-1 0 0,1 0 0,3-6 0,-3 2 0,0 1 0,0-1 0,-1 0 0,0-1 0,0 1 0,0 0 0,-1-1 0,0 1 0,0-15 0,-1 21 0,0-1 0,0 0 0,0 1 0,0-1 0,0 1 0,0-1 0,-1 0 0,1 1 0,-1-1 0,1 1 0,-1-1 0,1 1 0,-1-1 0,0 1 0,1 0 0,-1-1 0,0 1 0,0 0 0,0-1 0,0 1 0,0 0 0,-1 0 0,1 0 0,0 0 0,-1 0 0,1 0 0,0 0 0,-1 1 0,1-1 0,-1 0 0,1 1 0,-1-1 0,1 1 0,-1 0 0,1-1 0,-1 1 0,0 0 0,1 0 0,-1 0 0,1 0 0,-1 0 0,0 0 0,1 1 0,-1-1 0,1 0 0,-1 1 0,1-1 0,-1 1 0,1 0 0,-3 1 0,-1 0 0,-1 1 0,0 0 0,1 0 0,0 0 0,0 1 0,0 0 0,0 0 0,0 0 0,1 1 0,0-1 0,0 1 0,0 0 0,1 1 0,-1-1 0,1 0 0,0 1 0,1 0 0,-1-1 0,1 1 0,0 0 0,-1 10 0,2-11 0,0 0 0,0 1 0,1-1 0,0 0 0,0 1 0,0-1 0,1 1 0,0-1 0,0 0 0,0 1 0,0-1 0,1 0 0,0 0 0,0 0 0,0 0 0,1 0 0,0-1 0,0 1 0,0-1 0,0 0 0,1 1 0,-1-2 0,1 1 0,0 0 0,5 3 0,-2-3 0,0 0 0,0 0 0,0 0 0,1-1 0,-1 0 0,1 0 0,0-1 0,0 0 0,0 0 0,0-1 0,0 0 0,0-1 0,0 1 0,0-2 0,0 1 0,0-1 0,12-3 0,-10 2 0,0-2 0,-1 1 0,0-1 0,1-1 0,-1 1 0,-1-2 0,1 1 0,-1-1 0,0 0 0,0-1 0,-1 0 0,0 0 0,11-14 0,-3-1 0,0-1 0,-2-1 0,0 0 0,-2 0 0,16-50 0,23-133 0,-50 206 0,8-26 0,-8 27 0,0 0 0,1 0 0,-1 0 0,0 0 0,0 0 0,0 0 0,1 0 0,-1 0 0,0 0 0,0 1 0,0-1 0,1 0 0,-1 0 0,0 0 0,0 0 0,0 0 0,1 1 0,-1-1 0,0 0 0,0 0 0,0 0 0,0 1 0,0-1 0,0 0 0,0 0 0,1 1 0,-1-1 0,0 0 0,0 0 0,0 1 0,0-1 0,0 0 0,0 0 0,0 0 0,0 1 0,0-1 0,0 0 0,0 0 0,0 1 0,-1-1 0,1 0 0,0 0 0,0 1 0,0-1 0,0 0 0,1 59 0,-1-52 0,-3 658 0,1-739 0,4-99 0,0 154 0,1-1 0,0 1 0,1 0 0,1 0 0,1 1 0,13-31 0,-14 40 7,0 1 0,1 0-1,0 0 1,0 0 0,1 1-1,0 0 1,0 1-1,0-1 1,1 1 0,0 1-1,0-1 1,0 1 0,1 1-1,0 0 1,0 0 0,0 0-1,17-3 1,8 0-378,-1 1-1,1 2 1,57 1 0,-23 3-6455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4:29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734 1 24575,'-9'13'0,"-7"10"0,-1-1-8191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1 24575,'-32'13'0,"-22"23"0,-12 27 0,1 25 0,7 20 0,13 14 0,15 13 0,17 5 0,19-2 0,17-8 0,19-17 0,2-27-8191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31 24575,'0'-1'0,"0"0"0,0-1 0,0 1 0,0 0 0,-1-1 0,1 1 0,0 0 0,-1 0 0,1 0 0,-1-1 0,0 1 0,1 0 0,-1 0 0,0 0 0,1 0 0,-1 0 0,0 0 0,0 0 0,0 0 0,0 0 0,0 0 0,0 1 0,0-1 0,0 0 0,-1 1 0,1-1 0,0 1 0,0-1 0,0 1 0,-1 0 0,1-1 0,0 1 0,0 0 0,-1 0 0,1 0 0,0 0 0,-1 0 0,1 0 0,0 0 0,-2 1 0,-2-1 0,1 1 0,-1-1 0,1 1 0,-1 0 0,1 1 0,0-1 0,0 1 0,-1 0 0,1 0 0,-6 5 0,5-4 0,1 1 0,0 0 0,0 0 0,0 0 0,1 0 0,-1 0 0,1 1 0,0 0 0,0 0 0,1-1 0,-1 2 0,1-1 0,0 0 0,1 0 0,-1 1 0,1-1 0,-1 8 0,2-7 0,0 1 0,1 0 0,0-1 0,0 1 0,0-1 0,1 1 0,0-1 0,0 0 0,0 0 0,1 0 0,0 0 0,0 0 0,1 0 0,5 6 0,52 63 0,16 22 0,-76-95 0,1 1 0,-1-1 0,1 0 0,-1 1 0,0-1 0,0 1 0,0-1 0,0 1 0,0 0 0,0-1 0,-1 1 0,1 0 0,-1 5 0,0-7 0,-1 1 0,1-1 0,-1 1 0,0-1 0,0 0 0,1 0 0,-1 1 0,0-1 0,0 0 0,0 0 0,0 0 0,0 0 0,-1 0 0,1 0 0,0 0 0,0 0 0,-1-1 0,1 1 0,0 0 0,-1-1 0,1 1 0,-1-1 0,1 0 0,0 1 0,-1-1 0,1 0 0,-4 0 0,-31 5 0,0-2 0,-1-2 0,-52-5 0,37-4 120,50 7-198,-1 1 0,1-1 0,0 0-1,-1 0 1,1 0 0,0 0 0,0-1 0,0 1 0,0-1-1,0 1 1,0-1 0,1 0 0,-1 0 0,0 1 0,1-1-1,0 0 1,-1 0 0,0-3 0,-5-18-6748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24575,'36'0'0,"25"0"0,10 0 0,-5 0-8191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1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24575,'-9'40'0,"-3"27"0,1 15 0,2 11 0,2 4 0,3-6 0,2-10 0,1-14 0,1-18-8191</inkml:trace>
  <inkml:trace contextRef="#ctx0" brushRef="#br0" timeOffset="1">762 263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24575,'-12'13'0,"1"1"0,0 0 0,1 0 0,0 1 0,1 0 0,1 1 0,0 0 0,1 0 0,1 1 0,-7 29 0,2 9 0,-7 111 0,17-153 0,1-12 0,0 5 0,-1 0 0,1 0 0,-1 0 0,-1 0 0,1 0 0,-3 7 0,4-13 0,0 0 0,0 0 0,0 0 0,0 0 0,0 0 0,0 0 0,0 0 0,0 0 0,0 0 0,-1 0 0,1 1 0,0-1 0,0 0 0,0 0 0,0 0 0,0 0 0,0 0 0,0 0 0,0 0 0,0 0 0,0 0 0,0 0 0,0 0 0,-1 0 0,1 0 0,0 0 0,0 0 0,0 0 0,0 0 0,0 0 0,0 0 0,0 0 0,0 0 0,0 0 0,0 0 0,-1 0 0,1 0 0,0 0 0,0 0 0,0 0 0,0 0 0,0 0 0,0 0 0,0 0 0,0 0 0,0 0 0,0-1 0,0 1 0,0 0 0,0 0 0,-1 0 0,1 0 0,0 0 0,0 0 0,0 0 0,0 0 0,0 0 0,0 0 0,0 0 0,0 0 0,0-1 0,0 1 0,0 0 0,0 0 0,0 0 0,0 0 0,0 0 0,0 0 0,0 0 0,-3-13 0,-1-14 0,4-15-269,2 0-1,14-78 0,-13 104-286,-1 1-6270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46 24575,'0'-18'0,"-4"-1"0,-7 11 0,-9 20 0,-11 27 0,-4 23 0,-6 20 0,5 18 0,4 15 0,7 9 0,8 6 0,16-1 0,16-9 0,20-12 0,17-15 0,9-24 0,7-23 0,-8-20-8191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78 106 24575,'-13'44'0,"1"0"0,2 0 0,2 1 0,-2 58 0,2-33 0,-8 98 0,25-356 0,-2 127 0,19-80 0,-21 120 0,1 1 0,1 0 0,1 0 0,0 1 0,2 0 0,0 0 0,21-28 0,-26 42 0,0-1 0,0 1 0,0 0 0,1 1 0,-1-1 0,1 1 0,10-5 0,-15 8 0,1 0 0,-1 0 0,0 1 0,0-1 0,1 1 0,-1-1 0,0 1 0,1 0 0,-1-1 0,1 1 0,-1 0 0,0 0 0,1 0 0,-1 0 0,1 0 0,-1 0 0,0 1 0,1-1 0,-1 0 0,1 1 0,-1-1 0,0 1 0,0-1 0,1 1 0,-1 0 0,0-1 0,0 1 0,0 0 0,0 0 0,0 0 0,0 0 0,0 0 0,0 0 0,0 0 0,0 0 0,0 0 0,-1 1 0,1-1 0,0 0 0,-1 1 0,1-1 0,-1 0 0,1 1 0,-1 1 0,2 4 0,-1 0 0,0 0 0,0 0 0,-1 0 0,1 0 0,-2 0 0,1 0 0,-1 0 0,0-1 0,0 1 0,-1 0 0,0 0 0,0-1 0,-4 9 0,-7 10 0,0 0 0,-22 30 0,-4 7 0,38-62 0,0 1 0,1 0 0,-1 0 0,1 0 0,-1 0 0,1-1 0,-1 1 0,1 0 0,-1 0 0,1 0 0,0 0 0,0 0 0,-1 0 0,1 0 0,0 0 0,0 0 0,0 0 0,0 0 0,0 0 0,0 0 0,0 1 0,1-1 0,-1 0 0,0 0 0,1-1 0,-1 1 0,0 0 0,1 0 0,-1 0 0,1 0 0,-1 0 0,1 0 0,0 0 0,-1-1 0,1 1 0,0 0 0,0-1 0,-1 1 0,1 0 0,0-1 0,0 1 0,0-1 0,0 1 0,0-1 0,0 1 0,2-1 0,5 2 0,0-1 0,0 0 0,0 0 0,0-1 0,9 0 0,-2 0 0,-3 0 0,1 1 0,-1 0 0,1 1 0,-1 1 0,17 5 0,-27-8 0,1 1 0,-1 0 0,0 0 0,0 0 0,0 0 0,0 0 0,0 0 0,0 1 0,0-1 0,0 1 0,0-1 0,-1 1 0,1 0 0,-1-1 0,1 1 0,-1 0 0,0 0 0,0 0 0,1 0 0,-2 0 0,1 1 0,0-1 0,0 0 0,-1 0 0,1 1 0,-1-1 0,1 0 0,-1 1 0,0-1 0,0 0 0,0 1 0,0-1 0,-1 0 0,1 1 0,-1-1 0,0 3 0,-2 2 8,0-1-1,0 1 1,0-1-1,-1 1 1,0-1-1,0 0 1,-1-1-1,0 1 1,0-1-1,0 0 1,0 0-1,-1-1 1,0 1-1,0-1 1,-12 6-1,1-1-304,-1-1 0,0 0 0,-1-2 0,-30 8 0,14-7-6529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24575,'35'-4'0,"21"-2"0,10 5 0,3 2 0,-2 2 0,-13-1-8191</inkml:trace>
  <inkml:trace contextRef="#ctx0" brushRef="#br0" timeOffset="1">760 0 24575,'-9'14'0,"-12"12"0,-6 12 0,-4 8 0,-1 0 0,1 2 0,1-8 0,1-10 0,2-11 0,4-8-8191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24575,'27'13'0,"13"18"0,4 17 0,-5 14 0,-5 9 0,-4 7 0,-7 3 0,-3 1 0,0-5 0,-4-6 0,1-11 0,-4-16-8191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24575,'132'1'0,"140"-3"0,-233-3 0,-38 5 0,-1-1 0,0 1 0,1 0 0,-1 0 0,0 0 0,0 0 0,1 0 0,-1 0 0,0 0 0,1-1 0,-1 1 0,0 0 0,0 0 0,1 0 0,-1-1 0,0 1 0,0 0 0,1 0 0,-1-1 0,0 1 0,0 0 0,0 0 0,0-1 0,1 1 0,-1 0 0,0-1 0,0 1 0,0 0 0,0-1 0,0 1 0,0-1 0,-15-10 0,7 8 0,-1-1 0,1 1 0,-1 1 0,0 0 0,1 0 0,-1 0 0,-11 0 0,17 2 0,1 0 0,0 0 0,0 1 0,-1-1 0,1 0 0,0 1 0,0-1 0,0 1 0,0 0 0,0-1 0,0 1 0,0 0 0,0 0 0,0 1 0,0-1 0,0 0 0,0 1 0,1-1 0,-1 1 0,1-1 0,-1 1 0,1 0 0,0 0 0,-1 0 0,1-1 0,0 1 0,0 0 0,0 0 0,1 1 0,-1-1 0,0 0 0,1 0 0,-1 0 0,1 4 0,-3 28 0,3 0 0,0 0 0,7 40 0,-1 2 0,-1 119-1365,-5-172-5461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4:30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2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24575,'4'0'0,"11"0"0,11 0 0,16 0 0,12 0 0,8 0 0,5 0 0,1-5 0,-7-6 0,-14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24575,'18'31'0,"10"24"0,5 20 0,1 11 0,-4 13 0,-13 8 0,-14 2 0,-15-2 0,-20-8 0,-9-10 0,-5-17 0,-5-16 0,2-17 0,9-15-8191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64 24575,'1'-2'0,"0"0"0,-1-1 0,1 1 0,-1-1 0,1 1 0,-1-1 0,0 1 0,0-1 0,0 1 0,0-1 0,0 1 0,-1-1 0,1 1 0,-1 0 0,0-4 0,0 5 0,0-1 0,0 1 0,0 0 0,0 0 0,0-1 0,0 1 0,0 0 0,0 0 0,0 0 0,-1 0 0,1 0 0,0 0 0,-1 0 0,1 1 0,0-1 0,-1 0 0,1 1 0,-3-1 0,-1 0 0,0 0 0,0 1 0,0 0 0,0 0 0,1 0 0,-1 1 0,0-1 0,0 1 0,0 0 0,0 1 0,1-1 0,-1 1 0,0 0 0,-4 2 0,4-1 0,-1 1 0,1-1 0,0 1 0,0 0 0,0 0 0,0 1 0,1 0 0,0-1 0,0 1 0,0 1 0,0-1 0,1 1 0,0-1 0,0 1 0,1 0 0,0 0 0,-1 0 0,2 0 0,-1 0 0,1 1 0,0-1 0,0 0 0,1 1 0,0-1 0,0 0 0,1 1 0,-1-1 0,1 1 0,1-1 0,-1 0 0,1 0 0,0 0 0,1 0 0,-1 0 0,1 0 0,0-1 0,0 1 0,6 6 0,8 9 0,36 34 0,-36-40 0,-1 1 0,-1 1 0,20 27 0,-34-42 0,0 0 0,1 0 0,-1 1 0,0-1 0,0 0 0,0 0 0,0 1 0,-1-1 0,1 0 0,-1 1 0,1-1 0,-1 0 0,0 1 0,0-1 0,0 1 0,0-1 0,0 1 0,-1-1 0,1 0 0,-1 3 0,-1-2 0,1 0 0,-1-1 0,0 1 0,0-1 0,1 0 0,-2 1 0,1-1 0,0 0 0,0 0 0,-1 0 0,1-1 0,-1 1 0,1-1 0,-1 1 0,0-1 0,-3 1 0,-4 3-124,-1-2 0,1 0 0,-1 0 0,0-1 0,1 0 0,-1 0-1,0-2 1,0 1 0,-1-1 0,-17-3 0,11-3-6702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24575,'36'4'0,"20"11"0,10 21 0,2 21 0,-5 24 0,-14 20 0,-16 24 0,-17 14 0,-25 4 0,-24 1 0,-29-11 0,-26-19 0,-21-24 0,-13-29 0,14-23-8191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24575,'-69'0'0,"60"0"0,45 0 0,345 0 0,-798 0 0,617 0-1365,-98 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6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9 107 24575,'-2'-2'0,"1"0"0,0 1 0,1-1 0,-1 0 0,0 0 0,0 0 0,1 0 0,-1 0 0,1 0 0,0 0 0,-1 0 0,1 0 0,0 0 0,0 0 0,0 0 0,1 0 0,-1 0 0,0 0 0,1 0 0,-1 0 0,2-3 0,0 3 0,0 0 0,0 0 0,1 0 0,-1 1 0,0-1 0,1 0 0,-1 1 0,1-1 0,-1 1 0,1 0 0,-1 0 0,1 0 0,0 0 0,0 1 0,4-1 0,56-10 0,84-2 0,-65 7 0,-10-2 0,-282 7 0,38 3 0,331-2 17,-81 0-1399,11 0-5444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24575,'634'-27'0,"-1109"28"0,523-1-90,546-5-1185,-392-1-5551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24575,'-72'7'0,"51"-5"0,0 0 0,0 1 0,-21 6 0,71-6 0,336-3 0,-943 0 0,1245 0-1365,-629 0-5461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39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82 24575,'-1'-1'0,"0"0"0,1 0 0,0 0 0,-1 0 0,1 0 0,0 0 0,-1 0 0,1 0 0,0 0 0,0 0 0,0 0 0,0 0 0,0 0 0,0 0 0,0 0 0,0 0 0,0 0 0,1 0 0,-1 0 0,0 0 0,1 0 0,-1 0 0,0 0 0,2-2 0,-1 2 0,1-1 0,-1 1 0,1 0 0,0-1 0,0 1 0,-1 0 0,1 0 0,0 0 0,0 0 0,0 0 0,4-1 0,7-1 0,1 0 0,-1 1 0,18 0 0,-16 1 0,131-17 0,-141 16 0,-9 0 0,-20-1 0,-38 0 0,29 3 0,0 0 0,0 2 0,0 2 0,-32 7 0,65-11 0,0 0 0,1 0 0,-1 0 0,0 0 0,0 0 0,0 0 0,0 0 0,0 0 0,0 0 0,0 0 0,0 0 0,0 0 0,0 0 0,0 0 0,0 0 0,0 0 0,1 0 0,-1 1 0,0-1 0,0 0 0,0 0 0,0 0 0,0 0 0,0 0 0,0 0 0,0 0 0,0 0 0,0 0 0,0 0 0,0 0 0,0 0 0,0 1 0,0-1 0,0 0 0,0 0 0,0 0 0,0 0 0,0 0 0,0 0 0,0 0 0,0 0 0,0 0 0,0 0 0,0 0 0,0 1 0,-1-1 0,1 0 0,0 0 0,0 0 0,17 3 0,22 1 0,151-2-1365,-136-2-5461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24575,'-2'44'0,"-2"-1"0,-2-1 0,-17 68 0,-51 132 0,55-184 0,-1 2 0,0-4 0,-13 67 0,32-120 0,1-1 0,-1 1 0,1 0 0,0 0 0,0 0 0,0 0 0,0 0 0,0 0 0,0 0 0,1 0 0,0-1 0,1 7 0,-1-8 0,0 0 0,0 1 0,0-1 0,0 0 0,1 0 0,-1 0 0,0 0 0,1 0 0,-1 0 0,0 0 0,1 0 0,-1 0 0,1-1 0,-1 1 0,1-1 0,0 1 0,-1-1 0,1 0 0,-1 1 0,1-1 0,0 0 0,-1 0 0,4 0 0,12-1 0,-1 0 0,1-1 0,-1-1 0,26-8 0,67-27 0,-76 26 0,209-75 0,-209 70 120,-33 17-126,1 0-1,-1 0 1,0-1-1,0 1 1,1 0-1,-1 0 1,0 0-1,0-1 1,0 1-1,1 0 1,-1 0-1,0-1 1,0 1-1,0 0 1,1 0-1,-1-1 1,0 1-1,0 0 1,0-1-1,0 1 1,0 0-1,0 0 1,0-1-1,0 1 1,0 0-1,0-1 1,0 1-1,0 0 1,0-1-1,0 1 1,-16-6-1278,-2 5-5542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5 24575,'0'-1'0,"0"1"0,0 0 0,0 0 0,0 0 0,0 0 0,0-1 0,0 1 0,0 0 0,0 0 0,-1 0 0,1-1 0,0 1 0,0 0 0,0 0 0,0 0 0,0 0 0,0 0 0,0-1 0,-1 1 0,1 0 0,0 0 0,0 0 0,0 0 0,0 0 0,-1 0 0,1 0 0,0 0 0,0-1 0,0 1 0,-1 0 0,1 0 0,0 0 0,0 0 0,0 0 0,0 0 0,-1 0 0,1 0 0,0 0 0,0 0 0,0 0 0,-1 0 0,1 0 0,0 1 0,0-1 0,-15 5 0,-11 10 0,0 6 0,0 0 0,2 1 0,1 2 0,0 0 0,-23 35 0,-87 146 0,98-142 0,3 1 0,3 2 0,2 1 0,4 1 0,2 1 0,4 1 0,3 1 0,2 0 0,4 1 0,3-1 0,3 1 0,8 78 0,-1-114 0,0 1 0,3-1 0,1 0 0,2-1 0,1 0 0,2 0 0,1-2 0,1 0 0,2 0 0,2-2 0,1 0 0,1-2 0,1 0 0,2-2 0,1 0 0,0-2 0,2-1 0,2-1 0,-1-1 0,2-2 0,55 27 0,-33-22 0,0-3 0,112 31 0,-124-44 0,0-1 0,0-2 0,1-2 0,76-1 0,-130-5 0,1 0 0,0-1 0,-1 0 0,1 0 0,0-1 0,0-1 0,1 0 0,-1 0 0,1-1 0,1 0 0,-19-15 0,16 8 0,18 17 0,18 12 0,305 145 0,-285-141 0,-32-15 0,5 2 0,0 1 0,-1 0 0,0 1 0,19 15 0,-32-22 0,-1 0 0,1 0 0,-1 0 0,1 0 0,-1 1 0,0-1 0,1 1 0,-1 0 0,-1 0 0,1 0 0,0 0 0,-1 0 0,1 0 0,-1 0 0,0 0 0,0 0 0,0 1 0,-1-1 0,1 0 0,-1 1 0,0-1 0,0 0 0,0 1 0,0-1 0,0 1 0,-1-1 0,0 0 0,1 1 0,-1-1 0,-2 4 0,-3 5 9,-1-1 0,0 1-1,0-1 1,-2 0 0,1-1-1,-1 0 1,-11 9 0,-78 62-503,65-55-447,-28 22-5885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24575,'-13'18'0,"-9"19"0,-1 21 0,4 19 0,5 9 0,5 8 0,3 1 0,13-1 0,9-5 0,10-12 0,11-15 0,2-18 0,-4-16-8191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28 162 24575,'-3'9'0,"1"0"0,-1 0 0,2 0 0,-1 0 0,1 0 0,1 1 0,-1-1 0,2 11 0,0-17 0,-1 0 0,1 0 0,-1 0 0,1 0 0,0 0 0,0-1 0,1 1 0,-1 0 0,1-1 0,-1 1 0,1-1 0,0 1 0,-1-1 0,2 0 0,-1 0 0,0 0 0,0 0 0,0 0 0,1 0 0,-1 0 0,1-1 0,0 1 0,-1-1 0,1 0 0,0 0 0,0 0 0,0 0 0,-1-1 0,5 1 0,-5 0 0,1-1 0,0 0 0,0 0 0,0 0 0,-1 0 0,1 0 0,0 0 0,0-1 0,0 0 0,-1 1 0,1-1 0,0 0 0,-1 0 0,1 0 0,-1-1 0,5-2 0,-3 1 0,1-1 0,-1 0 0,0 0 0,0-1 0,0 1 0,-1-1 0,6-8 0,-2 0 0,-1-1 0,0 1 0,-1-1 0,-1 0 0,6-25 0,-9 33 0,0-1 0,-1 0 0,1 1 0,-1-1 0,0 0 0,-1 1 0,0-1 0,0 1 0,0-1 0,-1 1 0,0-1 0,0 1 0,0 0 0,-5-7 0,5 9 0,-1 0 0,0 0 0,0 1 0,0-1 0,-1 1 0,1 0 0,-1 0 0,1 0 0,-1 0 0,0 1 0,0-1 0,-1 1 0,1 0 0,0 1 0,-1-1 0,1 1 0,-1 0 0,1 0 0,-1 0 0,-8 0 0,10 0 0,-1 1 0,1 0 0,0 0 0,-1 1 0,1-1 0,0 1 0,-1-1 0,1 1 0,0 0 0,0 0 0,-1 0 0,1 1 0,0-1 0,0 1 0,1 0 0,-1 0 0,-4 3 0,4-1 0,-1 0 0,1-1 0,1 1 0,-1 0 0,1 0 0,-1 1 0,1-1 0,0 0 0,1 1 0,-1-1 0,0 7 0,-1 1 0,2 0 0,0 0 0,0 0 0,1 0 0,0 0 0,1 0 0,1 0 0,0-1 0,4 16 0,-1-15 0,0 0 0,1-1 0,0 1 0,1-1 0,0-1 0,1 1 0,0-1 0,1-1 0,-1 1 0,2-1 0,0-1 0,0 0 0,0 0 0,1-1 0,0 0 0,0-1 0,1-1 0,-1 1 0,2-2 0,-1 0 0,0 0 0,1-1 0,-1 0 0,1-2 0,0 1 0,0-1 0,0-1 0,24-2 0,-32 1 0,0-1 0,0 1 0,0-1 0,0 1 0,0-1 0,-1-1 0,1 1 0,-1-1 0,1 1 0,-1-1 0,0-1 0,0 1 0,0-1 0,0 1 0,-1-1 0,0 0 0,1 0 0,-2-1 0,1 1 0,0 0 0,-1-1 0,0 0 0,0 0 0,0 1 0,0-1 0,-1 0 0,0-1 0,0 1 0,0 0 0,-1-8 0,2 24 0,-1 1 0,2 0 0,4 15 0,5 21 0,25 131-1365,-31-147-5461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7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24575,'-5'14'0,"8"8"0,8 10 0,6-1 0,0-6-8191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24575,'35'32'0,"17"22"0,4 17 0,-8 13 0,-12 6 0,-16 6 0,-21 4 0,-24-2 0,-16-4 0,-14-8 0,-3-11 0,0-18 0,9-14 0,14-15-8191</inkml:trace>
  <inkml:trace contextRef="#ctx0" brushRef="#br0" timeOffset="1">835 236 24575,'31'-14'0,"24"-3"0,16 0 0,9 8 0,0 9 0,-1 6 0,-13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24575,'45'-9'0,"32"-8"0,21 0 0,12-2 0,-13 2-8191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9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12 24575,'-17'-4'0,"-1"1"0,0 1 0,0 0 0,0 1 0,0 1 0,0 1 0,0 0 0,0 2 0,0 0 0,0 1 0,-20 7 0,30-9 0,0 2 0,0-1 0,0 1 0,0 0 0,1 1 0,0-1 0,0 1 0,0 1 0,0 0 0,1 0 0,0 0 0,0 0 0,1 1 0,-1 0 0,2 0 0,-1 1 0,1-1 0,0 1 0,0 0 0,1 0 0,0 1 0,1-1 0,0 0 0,-2 18 0,3-22 0,1 1 0,-1 0 0,1 0 0,0-1 0,1 1 0,-1 0 0,1 0 0,0-1 0,0 1 0,1-1 0,-1 1 0,1-1 0,0 1 0,0-1 0,1 0 0,-1 0 0,1 0 0,0 0 0,0-1 0,0 1 0,0-1 0,1 1 0,0-1 0,-1 0 0,1-1 0,0 1 0,0-1 0,0 1 0,1-1 0,-1-1 0,1 1 0,6 1 0,-3-1 0,0 0 0,0-1 0,0 0 0,0-1 0,0 1 0,0-2 0,0 1 0,-1-1 0,1 0 0,0-1 0,0 0 0,-1 0 0,1-1 0,-1 1 0,1-2 0,-1 1 0,0-1 0,-1 0 0,8-5 0,-4-1 0,0 0 0,-1 0 0,0 0 0,-1-1 0,0-1 0,0 1 0,-1-1 0,6-17 0,-8 19 0,-1-1 0,0 1 0,-1-1 0,0 0 0,0 0 0,-1 0 0,-1 0 0,0-1 0,-1 1 0,-1-16 0,-3 15 0,-1 14 0,-3 21 0,2 12 40,2 1 0,0 67 0,4-83-252,2 1 0,1-1 0,0 0-1,1 0 1,1 0 0,11 28 0,1-14-6614</inkml:trace>
  <inkml:trace contextRef="#ctx0" brushRef="#br0" timeOffset="1">585 275 24575,'0'13'0,"0"14"0,0 10 0,0 14 0,0 5 0,0 8 0,0 2 0,0-7 0,0-13-8191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2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24575,'-4'14'0,"2"12"0,3 3-8191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1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4349 187 24575,'0'-2'0,"0"-1"0,-1 1 0,1 0 0,-1-1 0,0 1 0,1 0 0,-1 0 0,0-1 0,-1 1 0,1 0 0,0 0 0,-1 0 0,1 0 0,-1 1 0,1-1 0,-1 0 0,0 0 0,0 1 0,0 0 0,1-1 0,-2 1 0,1 0 0,0 0 0,0 0 0,0 0 0,0 0 0,-1 0 0,-3 0 0,-11-3 0,0 0 0,0 2 0,-19-1 0,9 0 0,-604-61 0,-316 8 0,-292 58 0,567 42 0,233 17 0,425-60 0,0 1 0,0 1 0,0 0 0,1 1 0,-1 0 0,-21 11 0,30-12 0,0-1 0,1 1 0,-1 0 0,1 1 0,0-1 0,0 1 0,1 0 0,-1 0 0,1 0 0,0 0 0,0 1 0,0 0 0,0-1 0,1 1 0,0 0 0,0 0 0,0 0 0,0 0 0,1 0 0,-1 10 0,-2 30 0,6 82 0,0-95 0,-1 1 0,-1-1 0,-2 1 0,-1-1 0,-11 47 0,-2-20 0,2 1 0,3 0 0,-6 102 0,16 245 0,3-200 0,3-77 0,33 197 0,-32-278 0,-4-27 0,1 0 0,8 26 0,-9-40 0,0-1 0,1-1 0,0 1 0,0 0 0,1-1 0,0 1 0,0-1 0,0 0 0,1-1 0,9 10 0,1-3 0,0 0 0,1-2 0,0 0 0,1 0 0,0-2 0,24 9 0,-8-5 0,0-2 0,55 10 0,92-5 0,-83-9 0,554 8 0,-139-54 0,46 0 0,-540 39 0,500-14 0,56-11 0,-381 17 0,104-8 0,-4-25 0,-291 42 0,28-7 0,-1 0 0,45-18 0,-67 22 0,1 0 0,0-1 0,-1-1 0,0 1 0,0-1 0,0 0 0,-1 0 0,1-1 0,-1 0 0,-1 0 0,1-1 0,-1 1 0,0-1 0,5-9 0,4-15 0,-2-1 0,0-1 0,-3 0 0,12-65 0,2-143 0,-19 181 0,2-32 0,-7-101 0,-3 144 0,-2 0 0,-2 0 0,-24-83 0,10 55 0,3-2 0,4 0 0,-9-130 0,20 172 0,-2 1 0,-2 0 0,-16-46 0,0 0 0,17 24 0,7 50 0,0 0 0,0 0 0,-1 0 0,0 0 0,-1 1 0,0-1 0,0 0 0,-1 1 0,-6-14 0,8 19-68,-1 1 0,1-1-1,-1 0 1,1 1 0,-1-1 0,1 1-1,-1 0 1,0-1 0,0 1 0,0 0-1,0 0 1,0 0 0,0 1 0,0-1-1,0 0 1,0 1 0,0-1 0,-1 1-1,-1 0 1,-21-1-6758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1 333 24575,'139'-6'0,"201"-36"0,-157 16 0,-167 24 0,5 0 0,1-1 0,-1-1 0,0 0 0,0-2 0,28-11 0,-47 16 0,0 0 0,0 0 0,0 0 0,0 0 0,0 0 0,-1-1 0,1 1 0,0 0 0,-1-1 0,1 1 0,-1-1 0,1 0 0,-1 1 0,0-1 0,0 0 0,0 0 0,2-4 0,-3 5 0,0-1 0,0 0 0,0 0 0,0 1 0,0-1 0,0 0 0,0 0 0,-1 1 0,1-1 0,-1 0 0,1 1 0,-1-1 0,1 0 0,-1 1 0,0-1 0,0 1 0,-1-3 0,-6-4 0,0-1 0,0 1 0,-1 0 0,0 0 0,-12-7 0,12 8 0,-8-5 0,4 2 0,0 1 0,0-2 0,-17-18 0,30 28 0,-1 1 0,0-1 0,1 1 0,-1-1 0,0 0 0,1 1 0,-1-1 0,1 0 0,-1 0 0,1 1 0,0-1 0,-1 0 0,1 0 0,0 0 0,-1 0 0,1 0 0,0 1 0,0-1 0,0 0 0,0 0 0,0 0 0,0 0 0,0-1 0,1 1 0,-1 1 0,1 0 0,0-1 0,-1 1 0,1-1 0,0 1 0,-1 0 0,1 0 0,0-1 0,-1 1 0,1 0 0,0 0 0,0 0 0,-1 0 0,1 0 0,0 0 0,-1 0 0,1 0 0,0 0 0,0 0 0,0 0 0,6 1 0,-1 1 0,0-1 0,0 1 0,0 0 0,9 5 0,-4-1 7,-1 1 0,-1 1-1,1 0 1,-1 0 0,-1 0-1,1 1 1,-1 1-1,-1 0 1,0 0 0,0 0-1,-1 0 1,0 1 0,-1 0-1,-1 1 1,1-1 0,-2 1-1,4 16 1,-4-14-100,-1-1 0,-1 1 1,0-1-1,-1 1 0,0 0 0,-1-1 0,0 1 0,-1-1 1,-1 1-1,0-1 0,-1 0 0,0 0 0,-1 0 1,-1-1-1,-9 16 0,-13 12-6733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24575,'1'0'0,"0"0"0,0 0 0,0 1 0,0-1 0,0 0 0,0 1 0,0-1 0,0 1 0,0-1 0,0 1 0,0-1 0,0 1 0,0 0 0,0-1 0,-1 1 0,1 0 0,0 0 0,0-1 0,-1 1 0,1 0 0,-1 0 0,1 0 0,-1 0 0,1 1 0,9 27 0,-9-27 0,3 20 0,0 0 0,-1-1 0,-1 1 0,-2 0 0,-1 23 0,-18 109 0,13-115 0,5-35 0,1-1 0,-1 1 0,1-1 0,0 1 0,-1-1 0,2 1 0,-1-1 0,0 1 0,1-1 0,-1 1 0,1-1 0,0 1 0,0-1 0,1 0 0,2 5 0,-3-6 0,1-1 0,0 1 0,-1-1 0,1 0 0,0 0 0,0 1 0,0-1 0,0-1 0,0 1 0,1 0 0,-1 0 0,0-1 0,0 1 0,0-1 0,1 0 0,-1 0 0,0 0 0,0 0 0,1 0 0,-1 0 0,0 0 0,0-1 0,0 1 0,1-1 0,1-1 0,39-10-273,0-2 0,0-2 0,-2-1 0,76-46 0,-68 32-6553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24575,'-12'253'0,"-3"93"0,16-795 0,-1 446 0,0-1 0,0 0 0,0 0 0,1 0 0,0 1 0,-1-1 0,1 0 0,1 0 0,-1 1 0,1-1 0,-1 1 0,1-1 0,0 1 0,4-5 0,-5 7 0,0 0 0,0 0 0,0 1 0,0-1 0,0 0 0,0 0 0,0 1 0,1-1 0,-1 0 0,0 1 0,0 0 0,1-1 0,-1 1 0,0 0 0,1-1 0,-1 1 0,3 0 0,-2 0 0,0 1 0,1-1 0,-1 1 0,1 0 0,-1-1 0,1 1 0,-1 0 0,0 1 0,0-1 0,0 0 0,0 1 0,4 2 0,3 4 0,0 1 0,-1 0 0,0 1 0,0 0 0,-1 0 0,0 1 0,-1-1 0,9 23 0,30 97 0,-44-128 0,17 56-455,-2 1 0,15 116 0,-30-148-6371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24575,'-18'9'0,"-10"11"0,-5 21 0,-2 17 0,6 16 0,8 8 0,7 5 0,6 0 0,9-1 0,8-11 0,8-13 0,9-18 0,6-16 0,-4-13-8191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39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24575,'2'-9'0,"0"0"0,1 0 0,0 0 0,1 0 0,9-16 0,-12 23 0,1-1 0,-1 1 0,1-1 0,0 1 0,-1 0 0,1 0 0,0 0 0,0 0 0,1 0 0,-1 0 0,0 0 0,1 1 0,-1-1 0,1 1 0,-1 0 0,1 0 0,0 0 0,-1 0 0,1 0 0,0 0 0,0 1 0,0-1 0,3 1 0,-4 1 0,1-1 0,-1 1 0,0 0 0,0 0 0,0 1 0,0-1 0,0 0 0,0 1 0,0-1 0,0 1 0,-1 0 0,1-1 0,-1 1 0,1 0 0,-1 0 0,0 0 0,1 0 0,-1 0 0,0 0 0,0 1 0,-1-1 0,1 0 0,0 0 0,-1 1 0,1-1 0,-1 4 0,3 9 0,-1 0 0,1 26 0,-3-30 0,0-1 0,-1 1 0,0-1 0,0 1 0,-1-1 0,0 1 0,-1-1 0,0 0 0,-1 0 0,0 0 0,-1-1 0,0 1 0,-9 13 0,13-22 0,1-1 0,0 1 0,-1-1 0,1 1 0,-1-1 0,1 1 0,0-1 0,-1 0 0,1 1 0,-1-1 0,1 1 0,-1-1 0,1 0 0,-1 1 0,0-1 0,1 0 0,-1 0 0,1 1 0,-1-1 0,0 0 0,0 0 0,-1-10 0,10-25 0,19-24 0,2 1 0,3 2 0,75-101 0,-106 155 0,0 0 0,0 0 0,1 1 0,-1-1 0,0 1 0,0-1 0,1 1 0,-1 0 0,1-1 0,-1 1 0,1 0 0,0 0 0,-1 0 0,1 0 0,0 0 0,3 0 0,-4 1 0,-1 0 0,1 0 0,0 1 0,-1-1 0,1 0 0,0 1 0,-1-1 0,1 0 0,0 1 0,-1-1 0,1 1 0,-1-1 0,1 1 0,-1 0 0,1-1 0,-1 1 0,1-1 0,-1 1 0,0 0 0,1-1 0,-1 1 0,0 0 0,1 0 0,-1-1 0,0 1 0,0 0 0,0 1 0,2 11 0,0 0 0,-1 1 0,-2 19 0,1-23 0,-3 56 0,0-26 0,3 40 0,1-69 0,0-1 0,0 0 0,1 0 0,0 0 0,1 0 0,0-1 0,1 1 0,0-1 0,5 11 0,11 3-1365,-1-8-5461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24575,'13'13'0,"9"14"0,1 15 0,1 14 0,-4 11 0,-5 12 0,-5 5 0,-9-2 0,-13-1 0,-10-11 0,-4-13 0,-4-11 0,5-13-8191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24575,'18'-5'0,"15"-1"0,15 0 0,8 2 0,4 5 0,-5 7 0,-10 7 0,-14 1-8191</inkml:trace>
  <inkml:trace contextRef="#ctx0" brushRef="#br0" timeOffset="1">0 231 24575,'27'-4'0,"22"-7"0,20-5 0,17 0 0,11-2 0,3-2 0,-16 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152 148 24575,'-4'-1'0,"-1"0"0,1 0 0,-1 0 0,1 1 0,-1 0 0,1 0 0,-1 0 0,1 0 0,-1 1 0,1 0 0,-1 0 0,1 0 0,0 0 0,-1 1 0,1-1 0,0 1 0,0 0 0,-6 5 0,5-3 0,0 0 0,0 1 0,1-1 0,0 1 0,0 0 0,0 1 0,0-1 0,1 1 0,0-1 0,0 1 0,1 0 0,-3 7 0,2-4 0,1 0 0,0 1 0,0-1 0,1 0 0,0 1 0,0-1 0,1 1 0,1-1 0,-1 0 0,1 1 0,1-1 0,0 0 0,0 0 0,1 1 0,0-2 0,1 1 0,0 0 0,6 9 0,-6-12 0,0-1 0,1 0 0,0 0 0,0 0 0,0-1 0,0 0 0,1 0 0,-1 0 0,1-1 0,0 0 0,0 0 0,1 0 0,-1-1 0,1 0 0,-1 0 0,1 0 0,-1-1 0,1 0 0,0-1 0,0 1 0,0-1 0,-1-1 0,12-1 0,-9 1 0,-1-1 0,0 0 0,0-1 0,-1 0 0,1 0 0,0-1 0,-1 0 0,0 0 0,0-1 0,0 1 0,0-2 0,-1 1 0,0-1 0,0 0 0,-1 0 0,1 0 0,-1-1 0,8-14 0,-8 10 9,0 0-1,-1 0 1,0-1-1,0 0 1,-2 0 0,1 0-1,-1 0 1,-1 0-1,0 0 1,-1 0-1,0 0 1,-1-1-1,-4-21 1,1 20-133,1 0 0,-2 0 1,0 1-1,-1-1 0,0 1 0,0 1 1,-2-1-1,0 1 0,0 0 0,-1 1 1,-14-15-1,-9-2-6702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24575,'-13'13'0,"-14"14"0,-2 1-8191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7:4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1 472 24575,'7'2'0,"0"0"0,1-1 0,-1 0 0,0 0 0,1 0 0,-1-1 0,1 0 0,0-1 0,-1 1 0,0-2 0,8-1 0,10 0 0,445-86 0,-319 56 0,32-6 0,243-50 0,1 28 0,-367 59 0,-48 4 0,-13 4 0,-8 0 0,0 0 0,0-1 0,-1 1 0,1-2 0,-1 0 0,-1 0 0,-12 3 0,-8 3 0,-673 200-466,365-117-256,185-50 722,-205 66 0,321-91 0,36-13 0,12-2 0,15-5 0,1 0 0,-1-1 0,35-10 0,-43 10 0,561-152 9,-119 28 34,-319 95-157,184-19-1,-262 46-6711</inkml:trace>
  <inkml:trace contextRef="#ctx0" brushRef="#br0" timeOffset="1">2541 0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24575,'8'-8'0,"-1"1"0,1-1 0,1 1 0,-1 0 0,1 1 0,0 0 0,1 1 0,-1 0 0,20-8 0,7 2 0,53-12 0,-80 21 0,241-38 0,-233 39 0,-19 2 0,-27 4 0,-72 2 0,64-5 0,-69 10 0,104-11 0,-1-1 0,1 1 0,-1 0 0,1 0 0,0 0 0,-1 0 0,1 1 0,0-1 0,0 0 0,0 1 0,0 0 0,0-1 0,0 1 0,0 0 0,1 0 0,-1 0 0,0 0 0,1 0 0,0 1 0,0-1 0,-1 0 0,0 5 0,-1 4 0,1-1 0,0 1 0,0-1 0,1 17 0,0-10 0,-30 647 0,17-289 0,10-277 0,-11 324 0,17-285 0,19 144 0,-15-234 40,2-1 0,24 77 0,-26-106-175,0-1 0,1 0 0,1-1 0,0 1 0,1-1 0,1-1 0,0 0 0,1-1 0,0 1 0,19 15 0,24 10-6691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24575,'0'29'0,"-3"28"0,-2 17 0,-3 16 0,-1 6 0,-1 1 0,-4-5 0,-2-11 0,1-19-8191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59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121 229 24575,'-7'-33'0,"7"32"0,0 1 0,0-1 0,0 1 0,0-1 0,0 1 0,-1-1 0,1 1 0,0-1 0,0 1 0,0 0 0,0-1 0,-1 1 0,1-1 0,0 1 0,-1 0 0,1-1 0,0 1 0,-1 0 0,1-1 0,0 1 0,-1 0 0,1-1 0,-1 1 0,1 0 0,0 0 0,-1 0 0,1-1 0,-1 1 0,1 0 0,-1 0 0,1 0 0,-1 0 0,1 0 0,-1 0 0,1 0 0,-1 0 0,1 0 0,0 0 0,-1 0 0,1 0 0,-1 0 0,1 0 0,-1 0 0,1 1 0,-1-1 0,1 0 0,0 0 0,-1 0 0,1 1 0,-1-1 0,1 0 0,0 1 0,-1-1 0,1 0 0,0 1 0,-1-1 0,1 0 0,0 1 0,0-1 0,-1 1 0,1-1 0,0 1 0,0-1 0,0 0 0,-1 1 0,1-1 0,0 1 0,0 0 0,-3 5 0,1 1 0,-1-1 0,1 1 0,0 0 0,1 0 0,0 0 0,0 0 0,0 12 0,3 59 0,-2-75 0,1 1 0,-1 0 0,1-1 0,0 1 0,0 0 0,0-1 0,0 1 0,1-1 0,0 1 0,-1-1 0,1 0 0,0 0 0,1 0 0,-1 0 0,0 0 0,1 0 0,5 4 0,-6-6 0,0 1 0,0-1 0,0-1 0,0 1 0,0 0 0,0 0 0,1-1 0,-1 0 0,0 1 0,0-1 0,0 0 0,1 0 0,-1 0 0,0 0 0,0 0 0,0-1 0,1 1 0,-1-1 0,0 1 0,0-1 0,0 0 0,0 0 0,0 0 0,0 0 0,0 0 0,0 0 0,0 0 0,-1-1 0,1 1 0,0-1 0,2-2 0,1-3 0,0 0 0,0 1 0,0-2 0,-1 1 0,0-1 0,0 1 0,-1-1 0,0 0 0,0 0 0,-1 0 0,0-1 0,0 1 0,0-12 0,1-13 0,-4-67 0,0 88 0,0 0 0,-1-1 0,0 1 0,-7-19 0,8 26 0,-1 1 0,0 0 0,0-1 0,0 1 0,0 0 0,0 0 0,-1 1 0,0-1 0,0 1 0,0-1 0,0 1 0,-1 0 0,1 0 0,-1 0 0,-6-3 0,8 5 0,0 0 0,0 0 0,0 1 0,0 0 0,0-1 0,0 1 0,0 0 0,0 0 0,0 0 0,0 0 0,-1 0 0,1 0 0,0 1 0,0-1 0,0 1 0,0-1 0,0 1 0,0 0 0,0 0 0,1 0 0,-1 0 0,0 0 0,0 0 0,1 1 0,-1-1 0,0 0 0,-1 3 0,-4 3 0,1 0 0,0 1 0,0 0 0,-7 15 0,0 0 0,3 1 0,0 1 0,1 0 0,1 0 0,1 1 0,2 0 0,1 0 0,0 1 0,2-1 0,2 35 0,1-52 5,0 0 0,1 0 0,-1 0 0,2 0 0,0 0 0,0-1 0,0 1 0,1-1 0,0 0 0,1 0 0,0 0 0,0 0 0,0-1 0,1 0 0,0 0 0,1-1 0,0 1 0,0-1 0,0-1 0,0 1 0,1-1 0,0-1 0,12 6 0,3-1-191,0-1 1,0-1-1,0 0 0,1-2 1,0-1-1,0-1 1,40-1-1,7-3-6640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24575,'35'-14'0,"26"-4"0,19-3 0,11 1 0,-2 5 0,-17 4-8191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0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24575,'0'-7'0,"1"-1"0,0 0 0,0 1 0,1-1 0,0 1 0,0 0 0,1-1 0,0 1 0,4-8 0,-5 10 0,1 1 0,0-1 0,0 1 0,0 0 0,1 0 0,-1 0 0,1 0 0,0 1 0,0-1 0,0 1 0,1 0 0,-1 0 0,10-4 0,-12 7 0,0-1 0,-1 0 0,1 1 0,0 0 0,-1-1 0,1 1 0,0 0 0,-1 0 0,1 0 0,0 0 0,-1 0 0,1 0 0,0 1 0,0-1 0,-1 0 0,1 1 0,-1-1 0,1 1 0,0 0 0,-1 0 0,1-1 0,-1 1 0,1 0 0,-1 0 0,0 0 0,0 1 0,1-1 0,-1 0 0,0 0 0,0 1 0,0-1 0,0 1 0,0-1 0,0 1 0,-1-1 0,1 1 0,0-1 0,-1 1 0,1 2 0,2 6 0,0 0 0,-1 0 0,0 1 0,-1-1 0,1 13 0,-2-5 0,-1 0 0,-1 0 0,0 0 0,-1 0 0,-1 0 0,-1-1 0,0 1 0,-13 26 0,-3-1 0,-54 79 0,73-120 0,1-1 0,0 1 0,0-1 0,0 1 0,1 0 0,-1-1 0,0 1 0,0 0 0,1 0 0,0-1 0,-1 1 0,1 3 0,0-5 0,0 1 0,0-1 0,0 1 0,0-1 0,0 1 0,1-1 0,-1 0 0,0 1 0,0-1 0,0 1 0,1-1 0,-1 0 0,0 1 0,1-1 0,-1 0 0,0 1 0,1-1 0,-1 0 0,0 1 0,1-1 0,-1 0 0,1 0 0,-1 0 0,1 1 0,-1-1 0,0 0 0,1 0 0,-1 0 0,1 0 0,0 0 0,4 0 0,0 0 0,1 0 0,-1-1 0,0 0 0,0 0 0,0 0 0,9-4 0,133-60 115,-58 23-1595,-57 29-5346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24575,'-3'-3'0,"-2"2"0,0 4 0,2 7 0,0 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38 24575,'0'2'0,"-1"0"0,1 0 0,-1-1 0,1 1 0,-1 0 0,0-1 0,0 1 0,0-1 0,0 1 0,0-1 0,0 1 0,0-1 0,-1 0 0,1 0 0,0 1 0,-1-1 0,1 0 0,-4 1 0,5-2 0,0 1 0,-1-1 0,1 0 0,-1 0 0,1 0 0,-1 0 0,1-1 0,-1 1 0,1 0 0,-1 0 0,1 0 0,0 0 0,-1 0 0,1 0 0,-1-1 0,1 1 0,-1 0 0,1 0 0,0-1 0,-1 1 0,1 0 0,0-1 0,-1 1 0,1 0 0,-1-1 0,-6-21 0,6 16 0,-6-22 0,7 28 0,0-1 0,0 1 0,-1 0 0,1-1 0,0 1 0,-1-1 0,1 1 0,0 0 0,-1-1 0,1 1 0,-1 0 0,1-1 0,-1 1 0,1 0 0,-1 0 0,1 0 0,-1-1 0,1 1 0,-1 0 0,1 0 0,-1 0 0,1 0 0,-1 0 0,1 0 0,-1 0 0,1 0 0,-1 0 0,1 0 0,-1 0 0,1 0 0,-1 0 0,1 0 0,-1 1 0,1-1 0,-1 0 0,1 0 0,-1 1 0,1-1 0,-1 0 0,1 0 0,0 1 0,-1-1 0,1 1 0,0-1 0,-1 0 0,1 1 0,0-1 0,-1 1 0,1 0 0,-14 15 0,1 0 0,1 1 0,1 0 0,1 1 0,-15 32 0,8-15 0,-31 61 11,-41 77-1387,73-146-5450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 24575,'-11'-7'0,"0"1"0,6 9 0,10 7 0,13 10 0,12 11 0,10 9 0,5 3 0,1 3 0,-2 1 0,-6-5 0,-6-6 0,-8-5 0,-8-7-8191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24575,'7'18'0,"6"13"0,5 13 0,2 8 0,2 4 0,-3 3 0,-1-2 0,-4-3 0,-4-7 0,-4-9 0,-2-6 0,-3-5 0,-1-8-8191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30 157 24575,'-2'1'0,"-1"-1"0,1 0 0,0 0 0,-1 0 0,1 0 0,-1-1 0,1 1 0,0-1 0,-1 1 0,-2-2 0,5 1 0,1 1 0,-1-1 0,0 1 0,1-1 0,-1 1 0,1-1 0,-1 1 0,1-1 0,-1 1 0,1-1 0,-1 1 0,1 0 0,0-1 0,-1 1 0,1 0 0,-1 0 0,1-1 0,0 1 0,-1 0 0,1 0 0,0 0 0,0 0 0,60-16 0,-20 8 0,-17 5 0,0-2 0,-1-1 0,1-1 0,-1 0 0,26-14 0,-49 21 0,1 0 0,-1 0 0,0 0 0,1 0 0,-1 0 0,1 0 0,-1-1 0,1 1 0,-1 0 0,0 0 0,1 0 0,-1-1 0,0 1 0,1 0 0,-1-1 0,0 1 0,1 0 0,-1-1 0,0 1 0,0 0 0,1-1 0,-1 1 0,0 0 0,0-1 0,0 1 0,1-1 0,-1 1 0,0 0 0,0-1 0,0 1 0,0-1 0,0 1 0,0-1 0,0 1 0,0 0 0,0-1 0,0 1 0,0-2 0,-18-5 0,-28 4 0,36 3 0,3 0 0,0 0 0,0 0 0,0-1 0,0 0 0,-8-2 0,12 2 0,1-1 0,-1 1 0,0 0 0,1-1 0,0 1 0,-1-1 0,1 0 0,0 0 0,0 0 0,0 0 0,0 0 0,0 0 0,0-1 0,1 1 0,-3-5 0,4 6 0,0 1 0,0-1 0,-1 1 0,1-1 0,0 1 0,0-1 0,0 1 0,-1-1 0,1 1 0,0-1 0,0 1 0,-1-1 0,1 1 0,0 0 0,-1-1 0,1 1 0,0 0 0,-1-1 0,1 1 0,-1 0 0,1-1 0,-1 1 0,1 0 0,-1 0 0,1 0 0,-2-1 0,2 16 0,10 26 0,56 237 0,-59-239-1365,0-7-5461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24575,'0'-16'0,"-1"-9"0,2 24 0,3 15 0,0 5 0,0 0 0,11 26 0,-13-40 0,0 0 0,0-1 0,0 1 0,1-1 0,0 0 0,-1 0 0,2 0 0,-1 0 0,0 0 0,1-1 0,-1 0 0,1 1 0,0-1 0,0 0 0,7 3 0,-10-6 0,1 1 0,0 0 0,0-1 0,0 1 0,0-1 0,0 0 0,0 0 0,0 0 0,0 0 0,0 0 0,0 0 0,0 0 0,0-1 0,-1 1 0,1-1 0,0 1 0,0-1 0,0 0 0,0 1 0,-1-1 0,1 0 0,0 0 0,-1 0 0,1-1 0,-1 1 0,1 0 0,-1-1 0,1 1 0,-1-1 0,0 1 0,0-1 0,0 1 0,0-1 0,0 0 0,0 0 0,0 0 0,0-2 0,4-7 0,-1-1 0,-1 1 0,0-1 0,3-21 0,-3 12 0,-1 1 0,-1-1 0,-3-26 0,2 40 0,-1 0 0,0 0 0,0 1 0,-1-1 0,0 0 0,0 0 0,0 1 0,-1-1 0,0 1 0,0 0 0,-1 0 0,0 0 0,-7-8 0,10 12 0,0 1 0,0 0 0,0 0 0,0-1 0,0 1 0,0 0 0,-1 0 0,1 0 0,0 0 0,-1 1 0,1-1 0,-1 0 0,1 0 0,-1 1 0,1-1 0,-1 1 0,0 0 0,1-1 0,-1 1 0,1 0 0,-1 0 0,0 0 0,1 0 0,-1 0 0,0 0 0,1 0 0,-1 1 0,1-1 0,-1 1 0,1-1 0,-1 1 0,0-1 0,1 1 0,0 0 0,-1 0 0,1 0 0,0 0 0,-1 0 0,-1 2 0,-1 2 0,0 0 0,0 0 0,1 1 0,0-1 0,0 1 0,0 0 0,1 0 0,-1 0 0,0 7 0,-2 5 10,2 0 0,0 0 0,1 0 0,1 1 0,1-1 0,0 1 0,1-1 0,1 0 0,1 1 0,1-1 0,6 20 0,-6-27-84,0 0-1,0-1 1,1 0 0,1 0 0,-1 0-1,2-1 1,-1 1 0,1-1 0,1-1-1,-1 0 1,2 0 0,-1 0 0,1-1-1,0 0 1,0-1 0,1 0 0,0 0-1,0-1 1,13 5 0,15 1-6752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24575,'-7'0'0,"-3"11"0,1 14 0,1 10 0,3 11 0,2 7 0,5 6 0,2 0 0,4-3 0,5-4 0,-1-6 0,2-12 0,2-12 0,-2-9-8191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24575,'-7'25'0,"-6"20"0,-4 12 0,-4 8 0,0 3 0,2-3 0,1-8 0,3-7 0,2-12 0,2-9 0,3-13 0</inkml:trace>
  <inkml:trace contextRef="#ctx0" brushRef="#br0" timeOffset="1">16 42 24575,'-3'8'0,"-2"12"0,7 11 0,8 10 0,9 6 0,8 6 0,7 0 0,5-1 0,-1-5 0,-3-8 0,-8-10-8191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24575,'6'-4'0,"0"0"0,0 1 0,1 0 0,-1 0 0,1 0 0,-1 1 0,1 0 0,0 0 0,0 0 0,0 1 0,0 0 0,8 0 0,-12 2 0,0-1 0,0 1 0,0-1 0,0 1 0,0 0 0,0 0 0,-1 0 0,1 0 0,0 1 0,0-1 0,-1 1 0,1 0 0,-1 0 0,0-1 0,1 2 0,-1-1 0,0 0 0,0 0 0,0 1 0,-1-1 0,1 1 0,-1-1 0,1 1 0,-1 0 0,0 0 0,0-1 0,0 1 0,0 0 0,0 0 0,0 5 0,0 1 0,0 1 0,0-1 0,-1 1 0,0 0 0,-1-1 0,0 1 0,-1-1 0,1 1 0,-2-1 0,0 0 0,0 1 0,0-1 0,-6 10 0,-6 7 0,0 0 0,-35 44 0,37-47 0,13-22 0,-1-1 0,1 0 0,0 1 0,0-1 0,0 0 0,0 1 0,0-1 0,0 0 0,0 1 0,1-1 0,-1 0 0,0 1 0,0-1 0,0 0 0,0 0 0,0 1 0,0-1 0,0 0 0,1 1 0,-1-1 0,0 0 0,0 0 0,0 1 0,1-1 0,-1 0 0,0 0 0,0 0 0,1 1 0,-1-1 0,0 0 0,1 0 0,-1 0 0,0 0 0,0 0 0,1 0 0,-1 1 0,1-1 0,3 0 0,1 0 0,-1-1 0,1 1 0,-1-1 0,1 0 0,-1 0 0,0 0 0,6-3 0,245-99-1365,-217 88-5461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24575,'27'-17'0,"22"-7"0,11 2 0,5 4 0,-4 9 0,-9 12 0,-12 4-8191</inkml:trace>
  <inkml:trace contextRef="#ctx0" brushRef="#br0" timeOffset="1">130 301 24575,'18'-5'0,"24"-5"0,22-6 0,18-1 0,-4 4-8191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24575,'41'-3'0,"0"-3"0,0-1 0,63-20 0,-41 10 0,-5 1 0,-53 12 0,-14 2 0,-15 3 0,-42 15 0,41-10 0,0 0 0,-26 2 0,49-8 0,0 0 0,0 0 0,0 0 0,0 0 0,0 0 0,0 0 0,0-1 0,0 1 0,0-1 0,0 1 0,0-1 0,1 0 0,-1 0 0,0 0 0,0 0 0,1 0 0,-1 0 0,0 0 0,1 0 0,-1-1 0,1 1 0,0-1 0,-1 1 0,1-1 0,0 1 0,0-1 0,-2-3 0,0-3 0,1 0 0,-1 0 0,1 0 0,1 0 0,-2-12 0,0-5 0,2 79 0,-1-16 0,13 184 62,-5-117-1489,-3-49-5399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80 164 24575,'-1'1'0,"-1"-1"0,1 1 0,-1-1 0,1 1 0,0 0 0,-1-1 0,1 1 0,0 0 0,0 0 0,0 0 0,-1 0 0,1 0 0,0 0 0,0 0 0,0 1 0,1-1 0,-1 0 0,0 1 0,0-1 0,1 0 0,-1 1 0,0 1 0,-11 33 0,12-32 0,-1 1 0,1-1 0,0 1 0,0-1 0,0 0 0,2 8 0,-2-11 0,0-1 0,0 1 0,1-1 0,-1 1 0,0 0 0,0-1 0,1 1 0,-1 0 0,0-1 0,1 1 0,-1-1 0,0 1 0,1-1 0,-1 1 0,1-1 0,-1 1 0,1-1 0,-1 0 0,1 1 0,1 0 0,-2-1 0,1 0 0,0 0 0,0 0 0,0-1 0,0 1 0,-1 0 0,1 0 0,0 0 0,0-1 0,-1 1 0,1-1 0,0 1 0,0 0 0,-1-1 0,1 1 0,0-1 0,-1 1 0,1-1 0,-1 0 0,1 1 0,-1-1 0,2-1 0,1-2 0,0-1 0,0 1 0,0-1 0,-1 0 0,1 0 0,-1 0 0,-1-1 0,1 1 0,0 0 0,0-10 0,4-60 0,-6 60 0,1-1 0,0-34 0,-1 48 0,0-1 0,0 0 0,-1 0 0,1 1 0,-1-1 0,0 0 0,0 0 0,0 1 0,0-1 0,0 1 0,0-1 0,-1 1 0,-2-4 0,3 5 0,0 1 0,1-1 0,-1 1 0,0-1 0,0 1 0,0 0 0,0-1 0,0 1 0,1 0 0,-1 0 0,0-1 0,0 1 0,0 0 0,0 0 0,0 0 0,0 0 0,0 0 0,0 0 0,0 1 0,0-1 0,0 0 0,1 0 0,-1 1 0,0-1 0,0 0 0,0 1 0,0-1 0,0 1 0,1-1 0,-1 1 0,0-1 0,1 1 0,-1 0 0,0-1 0,1 1 0,-1 0 0,0 0 0,1-1 0,-1 2 0,-23 34 0,19-26 7,0 0 0,1 0-1,0 1 1,0-1 0,1 1-1,1 0 1,0 0-1,0 0 1,1 1 0,1-1-1,0 0 1,0 0 0,1 1-1,0-1 1,1 0 0,1 0-1,3 11 1,-2-13-78,-1 0 1,1 0-1,1-1 0,0 0 0,0 0 1,0 0-1,1-1 0,0 0 1,1 0-1,0 0 0,0-1 0,0 0 1,0 0-1,1-1 0,0 0 1,1 0-1,-1-1 0,1 0 0,-1-1 1,16 5-1,3-2-6755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0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24575,'-4'0'0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60 24575,'1'-3'0,"-1"1"0,1-1 0,0 0 0,0 0 0,0 0 0,1 1 0,-1-1 0,1 1 0,-1-1 0,1 1 0,0-1 0,0 1 0,0 0 0,0 0 0,0 0 0,0 0 0,1 0 0,-1 1 0,1-1 0,-1 1 0,1-1 0,0 1 0,-1 0 0,1 0 0,0 0 0,3 0 0,-4 0 0,0 0 0,0 1 0,0-1 0,0 1 0,0-1 0,0 1 0,1 0 0,-1 0 0,0 0 0,0 0 0,0 0 0,0 0 0,0 1 0,0-1 0,0 1 0,0-1 0,0 1 0,0 0 0,0 0 0,0 0 0,0 0 0,-1 0 0,1 0 0,0 0 0,-1 1 0,1-1 0,-1 0 0,1 1 0,-1 0 0,0-1 0,1 1 0,-1 0 0,0 0 0,0-1 0,0 1 0,-1 0 0,1 0 0,0 3 0,0 1 0,0 1 0,-1-1 0,0 1 0,0 0 0,0-1 0,-1 1 0,0-1 0,-1 1 0,1-1 0,-1 1 0,-1-1 0,1 0 0,-1 0 0,0 0 0,0 0 0,-5 5 0,2-2 0,-1 0 0,0 0 0,-1 0 0,1-1 0,-2 0 0,1-1 0,-1 0 0,-15 9 0,8-9 0,11-10 0,5 2 0,1-1 0,0 1 0,-1 0 0,1 0 0,0-1 0,0 1 0,0 0 0,0 0 0,0 0 0,0 0 0,0 0 0,1 0 0,-1 0 0,0 0 0,0 1 0,2-2 0,6-2 0,-1 0 0,1 0 0,-1 0 0,1 1 0,0 0 0,0 1 0,1 0 0,-1 1 0,0 0 0,1 0 0,-1 1 0,15 1 0,-20-1 0,1 1 0,-1 0 0,0 0 0,0 0 0,0 0 0,0 1 0,0 0 0,0 0 0,0 0 0,-1 0 0,1 0 0,-1 1 0,1 0 0,-1-1 0,0 1 0,0 0 0,0 1 0,0-1 0,-1 0 0,1 1 0,-1 0 0,0-1 0,0 1 0,0 0 0,-1 0 0,1 0 0,-1 0 0,0 1 0,0 3 0,0-1 0,0-1 0,-1 0 0,0 1 0,0-1 0,0 0 0,-1 0 0,0 1 0,0-1 0,-1 0 0,1 0 0,-2 0 0,1 0 0,0 0 0,-1-1 0,0 1 0,-1-1 0,1 1 0,-1-1 0,-7 8 0,3-5 0,-1-1 0,1 1 0,-1-2 0,-1 1 0,1-1 0,-1 0 0,0-1 0,0 0 0,-1-1 0,-12 4 0,21-8-4,1 1-1,-1 0 0,0-1 0,0 1 1,0-1-1,0 0 0,0 1 0,0-1 1,1 0-1,-1 0 0,0-1 0,0 1 1,0 0-1,0-1 0,0 1 1,-2-1-1,4 0 12,-1 1 1,1-1-1,-1 1 0,1-1 1,-1 0-1,1 1 1,-1-1-1,1 1 1,0-1-1,-1 0 0,1 1 1,0-1-1,-1 0 1,1 0-1,0 1 0,0-1 1,0 0-1,0 0 1,0 1-1,0-1 0,0 0 1,0 0-1,0 1 1,0-1-1,0 0 1,1-1-1,1-4-193,0 1 1,0-1-1,1 0 0,0 1 1,0 0-1,0 0 1,8-9-1,10-10-6640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1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73 24575,'-3'0'0,"-2"-3"0,0-6 0,2-3 0,4-1 0,2-2 0,4 3 0,5 6 0,3 4 0,4 3 0,-3 1-8191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24575,'-7'0'0,"-6"8"0,-5 12 0,-2 11 0,1 10 0,2 6 0,2 2 0,2 0 0,1-5 0,4-6 0,-1-6 0,2-9-8191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24575,'7'11'0,"6"14"0,5 10 0,2 7 0,5 6 0,3-1 0,-1-1 0,-1-5 0,-1-10 0,-2-9 0,-4-9-8191</inkml:trace>
  <inkml:trace contextRef="#ctx0" brushRef="#br0" timeOffset="1">359 0 24575,'7'29'0,"3"20"0,3 13 0,-1 6 0,-2-1 0,-3-4 0,-3-11 0,-1-9 0,-2-12-8191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24575,'75'-27'0,"2"2"0,87-15 0,-46 12 0,-114 27 0,0 0 0,0 0 0,0 0 0,0-1 0,-1 0 0,1 0 0,0 0 0,5-4 0,-9 6 0,1-1 0,-1 0 0,1 1 0,-1-1 0,1 0 0,-1 0 0,1 0 0,-1 1 0,0-1 0,1 0 0,-1 0 0,0 0 0,0 0 0,0 0 0,0 0 0,0 1 0,0-1 0,0 0 0,0 0 0,0 0 0,0 0 0,0 0 0,0 0 0,-1 0 0,1 1 0,0-1 0,-1 0 0,1 0 0,0 0 0,-1 1 0,1-1 0,-1 0 0,0 0 0,1 1 0,-1-1 0,1 0 0,-1 1 0,0-1 0,0 1 0,1-1 0,-1 1 0,0-1 0,-1 1 0,-21-16 0,0 1 0,-1 2 0,-1 0 0,0 2 0,-45-14 0,68 24 0,0 0 0,0 0 0,0 1 0,0-1 0,0 1 0,0-1 0,0 1 0,0 0 0,0 0 0,0 0 0,0 0 0,0 0 0,0 0 0,0 0 0,0 1 0,0-1 0,0 1 0,0 0 0,0-1 0,-3 3 0,4-2 0,-1 1 0,1-1 0,0 0 0,0 1 0,0 0 0,0-1 0,0 1 0,1 0 0,-1-1 0,0 1 0,1 0 0,-1 0 0,1 0 0,0-1 0,-1 1 0,1 0 0,0 0 0,0 2 0,1 10 0,1-1 0,1 1 0,-1-1 0,9 23 0,22 71-50,58 155-1265,-73-224-5511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9 139 24575,'-3'15'0,"1"-1"0,0 1 0,1 0 0,1-1 0,0 1 0,1 0 0,4 18 0,-4-26 0,0-1 0,1 1 0,0-1 0,1 0 0,-1 1 0,1-1 0,0-1 0,1 1 0,0 0 0,0-1 0,0 0 0,0 1 0,1-2 0,-1 1 0,1-1 0,1 1 0,-1-1 0,7 4 0,-10-7 0,1 0 0,-1 0 0,0 1 0,0-1 0,1-1 0,-1 1 0,0 0 0,1 0 0,-1-1 0,1 0 0,-1 1 0,1-1 0,-1 0 0,1 0 0,-1 0 0,1-1 0,-1 1 0,1-1 0,-1 1 0,0-1 0,1 0 0,-1 0 0,0 0 0,1 0 0,-1 0 0,0 0 0,0-1 0,0 1 0,0-1 0,0 1 0,0-1 0,-1 0 0,1 0 0,0 0 0,-1 0 0,0 0 0,1 0 0,-1 0 0,0 0 0,1-3 0,4-8 0,-1 0 0,-1 1 0,0-2 0,-1 1 0,0 0 0,1-15 0,-4 24 0,5-33 0,-2-43 0,-3 71 0,0 0 0,-1 0 0,0 1 0,0-1 0,-1 1 0,0-1 0,0 1 0,-1-1 0,-1 1 0,1 0 0,-6-8 0,8 14 0,1 1 0,-1 0 0,0 0 0,0 0 0,0 0 0,1 0 0,-1 0 0,0 0 0,0 0 0,0 1 0,0-1 0,0 0 0,-1 0 0,1 1 0,0-1 0,0 1 0,0-1 0,-1 1 0,1 0 0,0-1 0,0 1 0,-1 0 0,1 0 0,0 0 0,-1 0 0,1 0 0,-2 0 0,0 1 0,1 0 0,-1 0 0,1 1 0,0-1 0,0 1 0,0-1 0,0 1 0,0 0 0,0 0 0,0 0 0,0 0 0,-2 4 0,-3 5 0,0 0 0,2 0 0,-1 0 0,-6 21 0,7-16-54,1 1-1,1-1 0,0 0 1,1 1-1,1 0 1,1-1-1,0 1 0,1 0 1,1-1-1,0 1 1,1-1-1,1 0 0,1 0 1,0 0-1,1 0 0,1-1 1,0 0-1,1 0 1,0-1-1,2 0 0,-1 0 1,2-1-1,0-1 1,20 19-1,12 1-6771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9 139 24575,'-2'-11'0,"0"-2"0,0 0 0,0-25 0,2 34 0,0 1 0,0 0 0,1 0 0,-1 0 0,1-1 0,0 1 0,0 0 0,0 0 0,0 0 0,1 0 0,-1 0 0,1 1 0,0-1 0,0 0 0,0 1 0,4-5 0,-6 6 0,1 1 0,-1-1 0,1 1 0,0-1 0,-1 0 0,1 1 0,0-1 0,-1 1 0,1-1 0,0 1 0,0 0 0,-1-1 0,1 1 0,0 0 0,0-1 0,0 1 0,-1 0 0,1 0 0,0 0 0,0 0 0,0 0 0,0 0 0,0 0 0,-1 0 0,1 0 0,0 0 0,0 0 0,0 1 0,0-1 0,-1 0 0,3 1 0,-2 1 0,1 0 0,-1-1 0,0 1 0,1 0 0,-1 0 0,0 0 0,0 0 0,0 0 0,0 0 0,0 0 0,-1 0 0,2 2 0,0 9 0,1 0 0,-2 1 0,1 13 0,-2-10 0,-2-1 0,-5 29 0,-1 17 0,8-61 0,0 0 0,0 0 0,1 0 0,-1 0 0,0 0 0,1 0 0,-1 0 0,0-1 0,1 1 0,-1 0 0,1 0 0,0 0 0,-1-1 0,1 1 0,0 0 0,-1-1 0,1 1 0,0-1 0,0 1 0,-1-1 0,1 1 0,0-1 0,0 1 0,0-1 0,0 0 0,0 1 0,0-1 0,0 0 0,-1 0 0,1 0 0,0 0 0,0 0 0,0 0 0,0 0 0,0 0 0,0 0 0,0 0 0,1-1 0,48-7 0,-38 6 0,5-2 0,-6 2 0,1 0 0,-1 0 0,1 1 0,-1 0 0,19 2 0,-27 0 0,0-1 0,-1 1 0,1-1 0,0 1 0,-1 0 0,1 0 0,-1 0 0,1 1 0,-1-1 0,0 1 0,0-1 0,1 1 0,-1 0 0,0-1 0,-1 1 0,1 0 0,0 1 0,0-1 0,-1 0 0,1 0 0,-1 1 0,0-1 0,0 1 0,0-1 0,0 1 0,0-1 0,0 1 0,-1 0 0,1 3 0,0 2 0,0-1 0,-1 1 0,0 0 0,-1 0 0,1 0 0,-2 0 0,1-1 0,-1 1 0,0 0 0,0-1 0,-1 0 0,0 1 0,-1-1 0,-7 11 0,4-6 0,-1-1 0,-1 0 0,0-1 0,0 0 0,-1 0 0,0-1 0,-18 12 0,25-19-80,0 0 0,1 0-1,-1 0 1,0 0 0,0-1-1,0 1 1,0-1 0,-1 0-1,1 0 1,0 0 0,0 0 0,-1-1-1,1 1 1,0-1 0,-1 0-1,-4 0 1,-7-8-6746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58 24575,'0'-2'0,"0"-1"0,0 0 0,0 0 0,0 0 0,-1 0 0,1 1 0,-1-1 0,0 0 0,1 0 0,-1 1 0,-1-1 0,1 0 0,0 1 0,-1-1 0,1 1 0,-1 0 0,0 0 0,-3-4 0,4 5 0,-1 0 0,0 1 0,1-1 0,-1 1 0,0-1 0,1 1 0,-1 0 0,0-1 0,0 1 0,0 0 0,1 0 0,-1 0 0,0 0 0,0 0 0,1 1 0,-1-1 0,0 1 0,0-1 0,1 1 0,-1-1 0,1 1 0,-1 0 0,0 0 0,1 0 0,-1 0 0,1 0 0,0 0 0,-1 0 0,1 1 0,-2 1 0,-8 9 0,0 0 0,0 1 0,1 0 0,1 0 0,0 1 0,1 0 0,1 1 0,0 0 0,1 0 0,0 1 0,1-1 0,1 1 0,1 0 0,-3 29 0,6-41 0,0 1 0,0-1 0,0 0 0,1 0 0,-1 0 0,1 0 0,0 0 0,1 0 0,-1 0 0,1 0 0,-1-1 0,1 1 0,0 0 0,1-1 0,-1 0 0,0 1 0,1-1 0,0 0 0,0 0 0,0 0 0,0-1 0,0 1 0,1-1 0,-1 0 0,7 4 0,8 1 0,-1 0 0,1 0 0,1-2 0,26 5 0,2 1 0,-35-8 0,1 1 0,-1 0 0,0 1 0,0 0 0,-1 1 0,0 0 0,0 1 0,0 0 0,14 13 0,-24-19 0,1 0 0,-1 0 0,0 1 0,0-1 0,0 0 0,0 0 0,-1 1 0,1-1 0,0 1 0,-1-1 0,1 0 0,0 1 0,-1-1 0,0 1 0,1 0 0,-1-1 0,0 1 0,0-1 0,0 1 0,0-1 0,0 1 0,0 0 0,0-1 0,-1 1 0,1-1 0,0 1 0,-1-1 0,1 1 0,-1-1 0,0 1 0,1-1 0,-1 0 0,0 1 0,0-1 0,0 0 0,0 1 0,0-1 0,0 0 0,-1 0 0,1 0 0,0 0 0,0 0 0,-1-1 0,-1 2 0,-7 4 0,-1 0 0,1 0 0,-1-1 0,-18 5 0,2 0 0,-1-2 0,0-1 0,-38 5 0,63-11 7,0-1 0,1 0 0,-1 0 0,0 0 0,1 0 0,-1-1 1,0 1-1,1-1 0,-1 1 0,0-1 0,1 0 0,-1 0 0,1 0 0,-1 0 0,-1-2 0,3 2-64,-1 0 0,1 0 0,0-1 1,1 1-1,-1 0 0,0-1 0,0 1 0,0-1 0,1 1 0,-1 0 1,1-1-1,-1 0 0,1 1 0,0-1 0,0 1 0,-1-1 1,1 1-1,0-1 0,0 0 0,0 1 0,1-1 0,-1 1 0,0-1 1,1 1-1,0-2 0,9-29-6769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24575,'-14'33'0,"-9"20"0,-4 14 0,3 5 0,2-3 0,4-5 0,6-6 0,5-10 0,3-13-8191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15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24575,'0'22'0,"7"14"0,6 12 0,8 5 0,8 0 0,2-1 0,4-6 0,-5-11-8191</inkml:trace>
  <inkml:trace contextRef="#ctx0" brushRef="#br0" timeOffset="1">381 170 24575,'8'-5'0,"0"0"0,0 1 0,0-1 0,1 2 0,-1-1 0,12-2 0,-18 5 0,0 1 0,0-1 0,1 1 0,-1 0 0,0-1 0,0 1 0,0 0 0,0 0 0,0 1 0,1-1 0,-1 0 0,0 1 0,0-1 0,0 1 0,0 0 0,0 0 0,0 0 0,0 0 0,0 0 0,0 0 0,-1 0 0,1 1 0,0-1 0,-1 0 0,1 1 0,-1 0 0,1-1 0,-1 1 0,0 0 0,0 0 0,0-1 0,1 4 0,1 2 0,-1 0 0,0 0 0,0 0 0,-1 0 0,0 0 0,0 0 0,-1 1 0,0-1 0,0 0 0,-1 1 0,0-1 0,0 0 0,0 0 0,-1 0 0,0 0 0,-1 0 0,0 0 0,0 0 0,0-1 0,-8 12 0,-2 1 0,0-1 0,-1 0 0,-1-1 0,-1 0 0,-24 19 0,37-34 0,0 1 0,1-1 0,-1 0 0,1 1 0,-1 0 0,1-1 0,0 1 0,-4 6 0,6-8 0,0-1 0,0 0 0,0 0 0,0 1 0,0-1 0,0 0 0,0 0 0,0 0 0,0 1 0,0-1 0,0 0 0,0 0 0,1 0 0,-1 1 0,0-1 0,0 0 0,0 0 0,0 0 0,0 1 0,0-1 0,1 0 0,-1 0 0,0 0 0,0 0 0,0 0 0,0 1 0,1-1 0,-1 0 0,0 0 0,0 0 0,0 0 0,1 0 0,-1 0 0,0 0 0,0 0 0,0 0 0,1 0 0,-1 0 0,0 0 0,0 0 0,0 0 0,1 0 0,-1 0 0,25-4 0,270-85-1365,-262 81-5461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3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24575,'0'-7'0,"0"1"0,0 6 0,0 5 0,0 6 0,0 5 0,4 0 0,0 0 0,5-6 0,6-8 0,9-15 0,11-17 0,10-13 0,9-14 0,5-5 0,0 1 0,-10 11-8191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2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62 475 24575,'0'-2'0,"1"0"0,-1-1 0,0 1 0,0-1 0,-1 1 0,1-1 0,0 1 0,-1 0 0,0-1 0,1 1 0,-1 0 0,0 0 0,0-1 0,0 1 0,-1 0 0,1 0 0,0 0 0,-1 0 0,1 0 0,-1 1 0,0-1 0,0 0 0,1 1 0,-1-1 0,0 1 0,0 0 0,0 0 0,-1-1 0,1 1 0,0 1 0,-4-2 0,5 1 0,-1 1 0,1-1 0,0 1 0,0-1 0,-1 1 0,1-1 0,0 0 0,0 1 0,0-1 0,0 0 0,0 0 0,0 0 0,0 0 0,0 0 0,1 0 0,-1 0 0,0 0 0,-1-2 0,2 2 0,0 0 0,0 0 0,0 0 0,0 0 0,0 0 0,0 0 0,0 0 0,1 0 0,-1 0 0,0 0 0,0 0 0,1 0 0,-1 0 0,1 1 0,-1-1 0,1 0 0,-1 0 0,1 0 0,0-1 0,6-4 0,-1 0 0,1 0 0,0 1 0,12-9 0,-11 9 0,500-281 0,-476 269 0,10-6 0,-31 14-1365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2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24575,'2'0'0,"0"0"0,0-1 0,-1 1 0,1 0 0,0 0 0,0 0 0,0 1 0,0-1 0,-1 0 0,1 1 0,0-1 0,0 1 0,-1-1 0,1 1 0,0 0 0,-1 0 0,1 0 0,-1 0 0,1 0 0,-1 0 0,1 0 0,-1 0 0,0 1 0,0-1 0,1 0 0,-1 1 0,2 2 0,3 6 0,0 0 0,-1 0 0,6 13 0,-11-23 0,15 40 0,-1 0 0,16 79 0,2 93 0,-29-187 0,55 533 0,-8-58 0,-25-285 0,51 351 0,-73-552 0,-2-4 0,1 0 0,0 0 0,1 0 0,0 0 0,6 14 0,-8-22 0,0 0 0,1 0 0,-1 0 0,0-1 0,1 1 0,-1 0 0,1-1 0,0 1 0,-1 0 0,1-1 0,0 0 0,0 0 0,0 1 0,0-1 0,0 0 0,0 0 0,1-1 0,-1 1 0,0 0 0,0-1 0,1 1 0,-1-1 0,0 0 0,0 0 0,1 0 0,-1 0 0,0 0 0,1 0 0,3-2 0,23-6 0,-1 0 0,0-3 0,44-21 0,-3 0 0,238-92-1365,-200 80-5461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3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40 310 24575,'1'-8'0,"0"-1"0,0 1 0,1-1 0,3-9 0,3-25 0,-20 94 0,9-34 0,2 0 0,0 1 0,1-1 0,1 0 0,1 0 0,3 18 0,-3-27 0,1 0 0,-1 0 0,2-1 0,-1 1 0,1-1 0,0 0 0,0 0 0,1 0 0,0-1 0,0 1 0,1-1 0,-1 0 0,1-1 0,13 10 0,-8-8 0,0-1 0,0 0 0,0 0 0,0-1 0,1-1 0,0 0 0,0 0 0,0-1 0,22 2 0,-29-4 0,1 0 0,0-1 0,-1 0 0,1 0 0,0-1 0,-1 0 0,1 0 0,-1 0 0,1 0 0,-1-1 0,1 0 0,-1 0 0,0 0 0,0-1 0,0 0 0,0 0 0,-1 0 0,1 0 0,-1-1 0,1 0 0,-1 0 0,-1 0 0,6-7 0,-1-3 0,-1 0 0,0 0 0,-1-1 0,-1 1 0,0-1 0,-2-1 0,1 1 0,1-30 0,-3 19 0,-1 0 0,-2 0 0,0 0 0,-9-42 0,8 57 0,-1-1 0,0 1 0,-1 0 0,0-1 0,-1 2 0,-1-1 0,1 1 0,-1 0 0,-1 0 0,0 0 0,-14-14 0,17 20 0,-1 0 0,1 1 0,-1 0 0,0-1 0,0 2 0,0-1 0,0 0 0,0 1 0,-1 0 0,1 1 0,-1-1 0,1 1 0,-1 0 0,0 0 0,0 1 0,1-1 0,-1 1 0,0 1 0,0-1 0,1 1 0,-1 0 0,0 0 0,1 0 0,-1 1 0,-10 5 0,-2 2-195,0 1 0,1 1 0,0 1 0,1 1 0,0 0 0,-24 27 0,-25 30-6631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45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 24575,'-7'0'0,"-3"-3"0,1 5 0,1 10 0,3 14 0,2 13 0,1 7 0,1 7 0,1 1 0,4-1 0,5-2 0,1-7 0,-1-3 0,1-5 0,3-9 0,2-9 0,3-7 0,-2-6-8191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1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21 189 24575,'0'1'0,"-1"-1"0,0 1 0,1-1 0,-1 0 0,1 1 0,-1-1 0,0 1 0,1 0 0,0-1 0,-1 1 0,1-1 0,-1 1 0,1 0 0,0-1 0,-1 1 0,1 0 0,0-1 0,0 1 0,-1 0 0,1 0 0,0-1 0,0 1 0,0 0 0,0 0 0,0-1 0,0 1 0,0 0 0,0 0 0,1-1 0,-1 1 0,0 0 0,0-1 0,0 1 0,1 0 0,-1 0 0,0-1 0,1 1 0,-1-1 0,1 1 0,-1 0 0,1-1 0,0 2 0,1-1 0,-1-1 0,1 1 0,-1 0 0,1 0 0,-1-1 0,1 1 0,-1-1 0,1 1 0,0-1 0,-1 0 0,1 0 0,0 0 0,-1 0 0,1 0 0,0 0 0,-1 0 0,1 0 0,3-1 0,4-2 0,0-1 0,0 1 0,0-2 0,-1 1 0,0-1 0,0 0 0,0-1 0,0 1 0,-1-2 0,0 1 0,0-1 0,-1 0 0,0 0 0,0-1 0,0 0 0,-1 0 0,0 0 0,-1-1 0,0 0 0,0 1 0,-1-1 0,0-1 0,2-11 0,-5 19 0,1 1 0,-1-1 0,0 0 0,1 1 0,-1-1 0,0 0 0,0 1 0,0-1 0,0 0 0,0 1 0,-1-1 0,1 1 0,0-1 0,-1 0 0,1 1 0,-1-1 0,0 1 0,1-1 0,-1 1 0,0 0 0,0-1 0,0 1 0,0 0 0,0-1 0,0 1 0,0 0 0,-1 0 0,1 0 0,0 0 0,-1 0 0,1 0 0,-1 1 0,1-1 0,-1 0 0,1 1 0,-1-1 0,1 1 0,-1-1 0,1 1 0,-3 0 0,-1-1 0,1 1 0,-1 1 0,1-1 0,0 1 0,-1-1 0,1 1 0,-1 0 0,1 1 0,0-1 0,0 1 0,0 0 0,0 0 0,-7 5 0,2 0 0,1 0 0,0 1 0,0 0 0,1 1 0,0 0 0,1 0 0,0 0 0,0 1 0,1 0 0,-8 19 0,8-16 0,1 1 0,0-1 0,1 1 0,0 0 0,2-1 0,-1 1 0,2 0 0,0 19 0,1-28-5,-1 0 0,1 0 0,1 1 0,-1-1 0,1-1 0,-1 1 0,1 0 0,1 0 0,-1-1 0,1 1 0,-1-1 0,1 0 0,1 1 0,-1-2 0,6 6 0,-4-4 25,2-1 0,-1 1 0,0-1 0,1-1 0,0 1 0,-1-1 0,1 0 0,1-1 0,11 3 0,-4-2-169,0-1 1,0 0-1,0-1 1,0-1-1,0-1 1,0 0-1,0-1 1,0 0-1,28-9 1,5-8-6678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24575,'0'25'0,"0"20"0,0 12 0,0 7 0,0 4 0,0 1 0,4 0 0,1-5 0,3-10 0,1-10 0,-2-12-8191</inkml:trace>
  <inkml:trace contextRef="#ctx0" brushRef="#br0" timeOffset="1">339 127 24575,'11'-11'0,"11"-3"0,8 0 0,7 3 0,4 3 0,3 3 0,-4 3 0,-7 1-8191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0 623 24575,'11'-3'0,"14"-6"0,18-4 0,11-7 0,12-4 0,5-2 0,-9 4-8191</inkml:trace>
  <inkml:trace contextRef="#ctx0" brushRef="#br0" timeOffset="1">529 93 24575,'22'-14'0,"14"-9"0,8 1 0,0 2 0,-7 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5 322 24575,'-4'-9'0,"11"-2"0,14-1 0,21-1 0,13 1 0,10 2 0,2-1 0,-5 1 0,-13 3-8191</inkml:trace>
  <inkml:trace contextRef="#ctx0" brushRef="#br0" timeOffset="1">424 35 24575,'-8'-18'0,"-4"3"0,1 14 0,2 19 0,2 20 0,3 18 0,2 12 0,1 8 0,1-9-8191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24575,'-13'39'0,"2"0"0,2 1 0,2 0 0,-4 47 0,4 164 0,67 714 0,-57-940 0,29 169 0,-27-171 0,1-1 0,1 1 0,1-2 0,1 1 0,1-1 0,15 23 0,-22-39-54,0-1-1,0 1 0,0-1 1,1 0-1,0 0 1,0 0-1,0 0 0,1-1 1,-1 1-1,1-1 1,0 0-1,0-1 0,0 1 1,0-1-1,0 0 0,0 0 1,1-1-1,-1 1 1,1-1-1,-1 0 0,1-1 1,-1 0-1,1 1 1,6-2-1,31-7-6771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14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24575,'22'33'0,"10"35"0,7 35 0,5 33 0,-2 29 0,-9 22 0,-9 8 0,-12 1 0,-20-9 0,-8-36-8191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36 24575,'-7'-14'0,"-2"-1"0,-1 8 0,3 18 0,2 16 0,2 16 0,1 10 0,1 7 0,5 5 0,5-2 0,4-5 0,1-4 0,-3-12-8191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20 24575,'1'0'0,"-1"-1"0,0 0 0,0 1 0,1-1 0,-1 0 0,0 1 0,0-1 0,0 0 0,0 1 0,0-1 0,1 0 0,-1 0 0,-1 1 0,1-1 0,0 0 0,0 0 0,0 1 0,0-1 0,0 0 0,-1 1 0,1-1 0,0 0 0,-1 1 0,1-1 0,0 0 0,-1 1 0,0-1 0,0 0 0,1 1 0,-1 0 0,0 0 0,0 0 0,0 0 0,1 0 0,-1 0 0,0 1 0,0-1 0,0 0 0,1 0 0,-1 0 0,0 1 0,0-1 0,1 1 0,-1-1 0,0 0 0,1 1 0,-1-1 0,1 1 0,-1-1 0,0 1 0,1 0 0,-1-1 0,1 1 0,-1-1 0,0 2 0,-8 11 0,0 0 0,0 0 0,1 1 0,1 0 0,0 0 0,1 1 0,1 0 0,0 0 0,1 0 0,1 1 0,0-1 0,1 1 0,0 22 0,2-34 0,0-1 0,1 1 0,-1-1 0,1 1 0,0-1 0,0 1 0,0-1 0,1 1 0,-1-1 0,1 0 0,0 0 0,0 0 0,0 0 0,0 0 0,0 0 0,1-1 0,-1 1 0,1-1 0,0 1 0,0-1 0,0 0 0,0 0 0,0 0 0,0-1 0,0 1 0,1-1 0,-1 1 0,0-1 0,1 0 0,-1-1 0,1 1 0,-1-1 0,1 1 0,0-1 0,-1 0 0,1 0 0,0-1 0,-1 1 0,1-1 0,-1 1 0,1-1 0,-1-1 0,0 1 0,1 0 0,-1-1 0,0 1 0,0-1 0,0 0 0,0 0 0,0 0 0,0-1 0,0 1 0,-1-1 0,1 1 0,-1-1 0,4-6 0,0 0 0,-1-1 0,0 0 0,-1-1 0,0 1 0,0-1 0,-1 1 0,-1-1 0,0 0 0,0 0 0,-1 0 0,-1-1 0,1 1 0,-2 0 0,-2-20 0,3 30 0,0 1 0,0-1 0,-1 0 0,1 0 0,0 0 0,0 0 0,0 0 0,-1 0 0,1 1 0,0-1 0,-1 0 0,1 0 0,0 0 0,-1 1 0,1-1 0,-1 0 0,0 0 0,1 1 0,-1-1 0,1 0 0,-1 1 0,0-1 0,0 1 0,1-1 0,-1 1 0,0-1 0,0 1 0,0 0 0,0-1 0,1 1 0,-1 0 0,0 0 0,0 0 0,0-1 0,0 1 0,0 0 0,0 0 0,0 0 0,1 0 0,-1 1 0,0-1 0,-2 0 0,1 2 0,-1-1 0,1 1 0,0-1 0,-1 1 0,1 0 0,0 0 0,0 0 0,0 0 0,0 0 0,1 1 0,-1-1 0,1 0 0,-2 4 0,-11 25-1365,4 2-5461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2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24575,'-22'37'0,"-32"71"0,46-87 0,0 0 0,2 0 0,0 1 0,1 0 0,-2 27 0,7-45 0,0 1 0,-1-1 0,2 0 0,-1 1 0,0-1 0,1 1 0,0-1 0,0 1 0,0-1 0,1 0 0,-1 0 0,1 0 0,0 0 0,0 0 0,1 0 0,-1 0 0,6 6 0,-5-7 0,1-1 0,-1 1 0,0-1 0,1 0 0,0 0 0,-1 0 0,1 0 0,0-1 0,0 1 0,0-1 0,0 0 0,0 0 0,0-1 0,0 1 0,0-1 0,0 0 0,1 0 0,-1 0 0,6-2 0,-5 2 0,1-2 0,-1 1 0,0 0 0,1-1 0,-1 0 0,0 0 0,0-1 0,0 1 0,-1-1 0,1 0 0,0-1 0,-1 1 0,0-1 0,0 0 0,6-7 0,-5 4 0,1 0 0,-2-1 0,1 0 0,-1 0 0,0-1 0,-1 1 0,0 0 0,-1-1 0,3-11 0,-3 9 0,0 1 0,-1-1 0,0 0 0,-1 0 0,0 1 0,-1-1 0,0 0 0,-1 0 0,0 1 0,0-1 0,-1 1 0,-1 0 0,0 0 0,0 0 0,-1 0 0,-10-16 0,-17-3-1365,0 9-5461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24575,'32'-18'0,"19"-6"0,7 1 0,-3 5 0,-7 5 0,-11 8 0,-16 9 0,-12 4-8191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3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24575,'-13'20'0,"1"-1"0,0 2 0,2 0 0,0 0 0,2 0 0,0 1 0,2 1 0,0-1 0,1 1 0,-2 28 0,3 9 0,2 1 0,10 104 0,5-55 0,43 167 0,54 102 0,-97-335 0,3 9 0,42 94 0,-55-140-124,0-1 0,1 1 0,0-1 0,0 0 0,1 0 0,0-1-1,0 1 1,0-1 0,0 0 0,8 5 0,15 5-6702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24575,'0'-7'0,"0"1"0,-3 9 0,-2 11 0,0 14 0,2 16 0,0 12 0,1 4 0,5-2 0,2-3 0,3-4 0,0-10-8191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35 24575,'-13'8'0,"0"0"0,0 1 0,1 0 0,1 1 0,-1 1 0,2-1 0,-1 2 0,1 0 0,1 0 0,0 0 0,-11 23 0,14-25 0,1 1 0,0-1 0,1 1 0,0 1 0,1-1 0,0 0 0,0 1 0,1 0 0,1-1 0,0 1 0,1 0 0,0 0 0,1 0 0,0-1 0,4 18 0,-4-25 0,0 0 0,1 0 0,-1 0 0,1 0 0,0 0 0,0 0 0,1 0 0,-1-1 0,1 1 0,0-1 0,0 0 0,0 0 0,0 0 0,0 0 0,1 0 0,-1 0 0,1-1 0,0 0 0,0 0 0,0 0 0,0 0 0,0-1 0,0 1 0,0-1 0,0 0 0,1 0 0,-1-1 0,0 1 0,8-1 0,-5-1 0,0 1 0,1-1 0,-1-1 0,0 1 0,0-1 0,0 0 0,0-1 0,0 0 0,0 0 0,-1 0 0,0-1 0,1 0 0,-1 0 0,0-1 0,-1 1 0,1-1 0,4-6 0,0-3 0,0 0 0,0-1 0,-2 0 0,0 0 0,0-1 0,-2 0 0,0-1 0,0 1 0,3-22 0,-7 28 0,0 0 0,-1 0 0,0 0 0,0 0 0,-1 0 0,0 0 0,-1-1 0,0 1 0,-1 0 0,0 0 0,-1 0 0,1 1 0,-2-1 0,0 1 0,0-1 0,0 1 0,-8-10 0,11 17 0,-2-1 0,1 0 0,0 0 0,0 1 0,-1-1 0,1 1 0,-1 0 0,0 0 0,0 0 0,0 0 0,0 0 0,0 1 0,0-1 0,0 1 0,-1 0 0,1 0 0,0 0 0,-1 0 0,1 1 0,-1-1 0,1 1 0,-1 0 0,1 0 0,0 0 0,-1 1 0,1-1 0,-1 1 0,1 0 0,-1-1 0,1 2 0,0-1 0,0 0 0,-5 3 0,-1 1 0,1 1 0,1-1 0,-1 1 0,1 1 0,0-1 0,1 1 0,0 1 0,0-1 0,0 1 0,1 0 0,-6 11 0,1 4-273,1 1 0,0 0 0,2 0 0,-5 36 0,0 18-6553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24575,'0'22'0,"4"17"0,4 14 0,1 8 0,0 4 0,0 3 0,0-4 0,-2-5 0,-2-9 0,-2-14-8191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7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80 187 24575,'-8'8'0,"1"1"0,1 0 0,0 0 0,0 0 0,0 1 0,2 0 0,-1 0 0,1 1 0,0-1 0,1 1 0,1 0 0,-2 11 0,0 6 0,1 0 0,2 1 0,3 42 0,6 0 0,-14-175 0,3 61 0,-5-128 0,9 152 0,0-1 0,1 1 0,1 0 0,1 0 0,0 0 0,12-29 0,-13 42 0,0 0 0,0 1 0,0 0 0,1-1 0,0 1 0,0 0 0,0 1 0,0-1 0,1 1 0,9-8 0,-12 11 0,-1 0 0,1 0 0,0 0 0,0 0 0,0 0 0,0 1 0,-1-1 0,1 1 0,0-1 0,0 1 0,0-1 0,0 1 0,0 0 0,1 0 0,-1 0 0,0 0 0,0 1 0,0-1 0,0 0 0,0 1 0,-1 0 0,1-1 0,0 1 0,0 0 0,0 0 0,0 0 0,-1 0 0,1 0 0,0 0 0,-1 0 0,1 1 0,-1-1 0,1 1 0,-1-1 0,0 1 0,2 2 0,2 5 0,0 0 0,0 0 0,-1 0 0,-1 0 0,1 1 0,-1 0 0,-1-1 0,0 1 0,0 0 0,-1 12 0,1 5 0,-2 1 0,-4 40 0,-10-6 0,5-28 0,9-34 0,0 0 0,0 1 0,0-1 0,0 0 0,0 1 0,-1-1 0,1 0 0,0 1 0,0-1 0,1 0 0,-1 1 0,0-1 0,0 0 0,0 1 0,0-1 0,0 0 0,0 0 0,0 1 0,0-1 0,1 0 0,-1 1 0,0-1 0,0 0 0,0 0 0,1 1 0,-1-1 0,0 0 0,0 0 0,1 1 0,-1-1 0,0 0 0,0 0 0,1 0 0,-1 0 0,0 1 0,1-1 0,-1 0 0,0 0 0,1 0 0,-1 0 0,0 0 0,1 0 0,-1 0 0,0 0 0,1 0 0,-1 0 0,0 0 0,0 0 0,1 0 0,-1 0 0,0 0 0,1 0 0,-1-1 0,0 1 0,1 0 0,21-7 0,-20 6 0,1-1 0,7-2 0,-1 0 0,1 1 0,0 0 0,0 0 0,19-2 0,-27 5 0,1 0 0,-1 0 0,1 0 0,-1 1 0,0-1 0,1 0 0,-1 1 0,0 0 0,1 0 0,-1 0 0,0 0 0,0 0 0,0 0 0,0 0 0,0 0 0,0 1 0,0-1 0,0 1 0,0 0 0,-1 0 0,1-1 0,0 1 0,-1 0 0,0 0 0,1 0 0,-1 0 0,0 1 0,0-1 0,0 0 0,-1 0 0,2 3 0,-1 1 0,0 0 0,0 0 0,0 1 0,0-1 0,-1 0 0,0 0 0,0 0 0,-1 0 0,0 1 0,0-1 0,0 0 0,-1 0 0,0-1 0,0 1 0,0 0 0,-1 0 0,0-1 0,0 0 0,0 1 0,-1-1 0,0 0 0,-8 8 0,-7 6 0,0-1 0,-2-1 0,-42 27 0,55-40-25,14-11 85,16-13-1460,5-1-5426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1079 24575,'-5'9'0,"-17"23"0,-18 38 0,35-62 0,1 0 0,1 1 0,0 0 0,0-1 0,0 1 0,1 0 0,1 0 0,-1 0 0,2 1 0,-1 12 0,1-20 0,0 1 0,1-1 0,-1 1 0,1-1 0,-1 1 0,1-1 0,0 1 0,-1-1 0,1 0 0,1 1 0,-1-1 0,0 0 0,1 0 0,-1 0 0,1 0 0,-1 0 0,1 0 0,0 0 0,0 0 0,0-1 0,0 1 0,0-1 0,0 1 0,0-1 0,0 0 0,1 0 0,-1 0 0,1 0 0,-1-1 0,0 1 0,1 0 0,-1-1 0,1 0 0,-1 0 0,1 1 0,0-1 0,3-1 0,-1 0 0,-1 1 0,1-1 0,-1 0 0,1-1 0,-1 1 0,0-1 0,1 0 0,-1 0 0,0 0 0,0-1 0,0 1 0,-1-1 0,1 0 0,0 0 0,-1 0 0,0-1 0,0 1 0,0-1 0,5-7 0,-2-4 0,0 1 0,-1-1 0,-1-1 0,0 1 0,-1-1 0,0 1 0,-1-1 0,-1 0 0,-1 0 0,0 1 0,-3-18 0,-1 4 0,-1 0 0,-1 0 0,-2 1 0,0-1 0,-14-27 0,4 17-62,-24-63-1241,31 63-5523</inkml:trace>
  <inkml:trace contextRef="#ctx0" brushRef="#br0" timeOffset="1">158 0 24575,'22'36'0,"14"34"0,8 29 0,0 27 0,0 22 0,-4 13 0,-9 5 0,-9 0 0,-9-11 0,-6-14 0,-12-19 0,-9-21 0,-2-27-8191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24575,'36'-18'0,"27"-9"0,12-5 0,9 4 0,-3 3 0,-12 6 0,-17 6-8191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24575,'-14'25'0,"-5"20"0,-3 16 0,3 12 0,0 11 0,4 11 0,4 2 0,5 0 0,2-3 0,3-6 0,4-8 0,6-13 0,9-15 0,4-12 0,10-14 0,6-10 0,4-16 0,-5-8-8191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24575,'4'-3'0,"4"5"0,1 10 0,0 14 0,-3 13 0,-2 11 0,-2 4 0,0 3 0,-2 0 0,0-6 0,-1-13-8191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13 24575,'0'16'0,"1"0"0,1 0 0,4 24 0,-4-35 0,-1-1 0,0 1 0,1-1 0,0 0 0,0 1 0,0-1 0,5 6 0,-6-9 0,1 1 0,-1-1 0,0 0 0,1 1 0,-1-1 0,1 0 0,-1 0 0,1 0 0,-1 0 0,1 0 0,0-1 0,-1 1 0,1 0 0,0-1 0,0 1 0,-1-1 0,1 0 0,0 0 0,3 1 0,-3-2 0,1 1 0,-1 0 0,0-1 0,1 0 0,-1 1 0,0-1 0,0 0 0,1 0 0,-1 0 0,0-1 0,0 1 0,0 0 0,0-1 0,0 1 0,-1-1 0,1 0 0,0 1 0,2-5 0,-1 2 0,0-1 0,-1 1 0,1-1 0,-1 1 0,0-1 0,0 0 0,-1 0 0,0 0 0,2-6 0,-3 7 0,1 0 0,-1 0 0,0 0 0,0 0 0,0 0 0,-1 1 0,1-1 0,-1 0 0,0 0 0,0 1 0,0-1 0,-3-4 0,3 6 0,0 0 0,0 0 0,0 0 0,-1 1 0,1-1 0,-1 0 0,1 1 0,-1-1 0,0 1 0,1 0 0,-1 0 0,0 0 0,0 0 0,0 0 0,0 0 0,0 0 0,0 0 0,0 1 0,0-1 0,0 1 0,-1-1 0,-3 1 0,0 0 8,0 0-1,0 1 1,0 0-1,0 0 1,0 0-1,0 1 1,0 0-1,1 0 1,-1 0-1,0 1 1,1 0-1,0 0 1,0 0-1,0 1 1,-7 5-1,5-3-156,1 1 1,0-1-1,0 1 1,1 0-1,-1 0 1,1 1-1,1 0 1,0 0-1,-7 16 1,4 2-6678</inkml:trace>
  <inkml:trace contextRef="#ctx0" brushRef="#br0" timeOffset="1">110 246 24575,'0'25'0,"0"16"0,0 8 0,0 3 0,0-4 0,0-3 0,0-5 0,0-10-8191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43 24575,'0'-2'0,"-1"0"0,1 0 0,-1 0 0,1 0 0,-1 0 0,0 0 0,0 0 0,0 0 0,0 0 0,0 1 0,-1-1 0,1 0 0,0 1 0,-1-1 0,0 1 0,1-1 0,-1 1 0,0 0 0,1-1 0,-1 1 0,0 0 0,0 0 0,0 0 0,0 1 0,0-1 0,0 0 0,0 1 0,0 0 0,0-1 0,-1 1 0,1 0 0,0 0 0,-4 0 0,3 1 0,-1 1 0,1-1 0,0 0 0,0 1 0,0 0 0,0 0 0,0 0 0,1 0 0,-1 0 0,1 0 0,-1 1 0,1-1 0,0 1 0,0 0 0,0 0 0,0-1 0,0 1 0,1 1 0,-1-1 0,-1 6 0,-3 11 0,1-1 0,0 1 0,2 1 0,0-1 0,1 22 0,1-30 0,1 0 0,1 0 0,0 0 0,1 0 0,0 0 0,1 0 0,0 0 0,1-1 0,10 21 0,-12-28 0,0-1 0,0 0 0,0 1 0,1-1 0,0 0 0,0 0 0,0 0 0,0-1 0,0 1 0,0-1 0,1 0 0,-1 0 0,1 0 0,-1 0 0,8 2 0,-9-3 0,0-1 0,0 0 0,0 0 0,0 0 0,-1 0 0,1 0 0,0 0 0,0-1 0,0 1 0,0 0 0,0-1 0,0 0 0,-1 1 0,1-1 0,0 0 0,-1 0 0,1 0 0,0 0 0,-1 0 0,1 0 0,-1 0 0,1-1 0,-1 1 0,0-1 0,0 1 0,0-1 0,1 1 0,-1-1 0,-1 0 0,1 1 0,0-1 0,0 0 0,-1 0 0,2-3 0,3-13 0,0 0 0,-1 0 0,-1-1 0,1-29 0,-5-75 0,1 118 0,0-1 0,-1 1 0,0 0 0,0-1 0,0 1 0,-1 0 0,1 0 0,-1 0 0,-1 0 0,-4-9 0,6 12 0,-1 1 0,1 0 0,0-1 0,-1 1 0,1 0 0,-1 0 0,1 0 0,-1 0 0,0 0 0,1 0 0,-1 0 0,0 1 0,1-1 0,-1 1 0,0-1 0,0 1 0,0 0 0,0 0 0,1-1 0,-1 1 0,0 1 0,0-1 0,0 0 0,0 0 0,0 1 0,1-1 0,-1 1 0,0-1 0,0 1 0,1 0 0,-1 0 0,0-1 0,1 1 0,-3 2 0,-3 2-170,0 0-1,1 0 0,-1 0 1,1 1-1,0 0 0,1 1 1,-8 9-1,-12 20-6655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6:2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24575,'0'11'0,"4"14"0,0 21 0,5 25 0,-1 21 0,-1 20 0,-2 13 0,-1 7 0,-2-1 0,-1-9 0,-1-7 0,-7-12 0,-11-12 0,-12-12 0,-12-12 0,-13-13 0,3-17-8191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24575,'11'4'0,"3"4"0,0 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24575,'0'18'0,"4"21"0,0 17 0,1 14 0,-1 10 0,-2 5 0,0-1 0,-1-15-8191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8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73 24575,'0'-7'0,"0"0"0,0 0 0,-1 0 0,0 0 0,0 0 0,-3-8 0,4 14 0,-1 0 0,1 0 0,-1 0 0,1 0 0,-1 0 0,1 0 0,-1 1 0,0-1 0,1 0 0,-1 0 0,0 1 0,0-1 0,1 0 0,-1 1 0,0-1 0,0 1 0,0-1 0,0 1 0,0-1 0,-1 1 0,0-1 0,0 1 0,1 0 0,-1 1 0,0-1 0,0 0 0,0 0 0,0 1 0,1-1 0,-1 1 0,0-1 0,0 1 0,1 0 0,-1 0 0,1 0 0,-3 1 0,-8 7 0,1-1 0,1 2 0,-1-1 0,1 1 0,1 1 0,0 0 0,-14 23 0,3-2 0,-26 64 0,32-62 0,2 0 0,1 0 0,2 1 0,1 1 0,2-1 0,1 1 0,2 0 0,2 46 0,2-64 0,1 1 0,1-1 0,1 0 0,0-1 0,1 1 0,1-1 0,15 31 0,-14-36 0,0 0 0,1-1 0,0 0 0,1-1 0,0 0 0,1 0 0,0-1 0,0 0 0,1-1 0,0 0 0,19 10 0,36 10-1365,-6-11-5461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7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183 159 24575,'6'-12'0,"0"3"0,-1-1 0,0-1 0,0 1 0,-1-1 0,-1 1 0,0-1 0,0 0 0,-1 0 0,1-20 0,-3 31 0,0-1 0,1 0 0,-1 0 0,0 1 0,0-1 0,0 0 0,0 1 0,0-1 0,0 0 0,0 1 0,0-1 0,-1 0 0,1 0 0,0 1 0,0-1 0,-1 0 0,1 1 0,0-1 0,-1 1 0,1-1 0,0 0 0,-1 1 0,1-1 0,-1 1 0,1-1 0,-1 1 0,1-1 0,-1 1 0,1 0 0,-1-1 0,0 1 0,1 0 0,-1-1 0,0 1 0,1 0 0,-1-1 0,0 1 0,1 0 0,-1 0 0,0 0 0,1 0 0,-1 0 0,0 0 0,0 0 0,1 0 0,-1 0 0,0 0 0,1 0 0,-1 1 0,0-1 0,1 0 0,-1 0 0,0 1 0,1-1 0,-1 0 0,1 1 0,-1-1 0,0 1 0,1-1 0,-1 0 0,1 1 0,-1 0 0,-5 4 0,1-1 0,-1 1 0,1 0 0,1 0 0,-6 7 0,2-1 0,1 1 0,0 0 0,1 0 0,0 0 0,1 1 0,0 0 0,1 0 0,-4 23 0,7-29 0,0 1 0,1-1 0,-1 0 0,1 1 0,1-1 0,-1 1 0,1-1 0,1 0 0,0 0 0,-1 1 0,2-1 0,-1 0 0,1-1 0,0 1 0,1 0 0,0-1 0,7 10 0,3-1 0,0-2 0,1 0 0,1-1 0,0-1 0,21 12 0,-14-8 0,-20-13 0,1 0 0,-1 1 0,0-1 0,1 1 0,-1 0 0,0 0 0,5 6 0,-8-8 0,1 0 0,-1 0 0,1 0 0,-1 0 0,0 1 0,1-1 0,-1 0 0,0 0 0,0 0 0,0 1 0,0-1 0,0 0 0,0 0 0,0 0 0,0 1 0,0-1 0,-1 0 0,1 0 0,0 0 0,-1 0 0,1 1 0,-1-1 0,1 0 0,-1 0 0,0 0 0,1 0 0,-1 0 0,0 0 0,0 0 0,0-1 0,-1 2 0,-4 4 0,-1 0 0,0-1 0,-1 1 0,1-2 0,-1 1 0,0-1 0,-12 5 0,-68 19 0,52-17 0,-21 6-1365,10-4-5461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7:27:57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38 128 24575,'-1'0'0,"-1"-1"0,0 1 0,1-1 0,-1 1 0,0-1 0,0 1 0,1 0 0,-1 0 0,0 0 0,0 0 0,1 0 0,-1 0 0,0 1 0,-2 0 0,3-1 0,1 0 0,-1 1 0,1-1 0,-1 0 0,0 1 0,1-1 0,-1 1 0,1-1 0,-1 1 0,1 0 0,-1-1 0,1 1 0,0-1 0,-1 1 0,1 0 0,0-1 0,-1 1 0,1 0 0,0-1 0,0 1 0,0 0 0,0 0 0,-1 0 0,2 3 0,-1-1 0,0 0 0,1 0 0,-1 0 0,1 1 0,0-1 0,0 0 0,1 0 0,-1 0 0,0-1 0,1 1 0,0 0 0,3 4 0,-2-3 0,0-1 0,1 1 0,-1-1 0,1 0 0,0 0 0,-1 0 0,1 0 0,1-1 0,-1 0 0,0 0 0,0 0 0,1 0 0,-1-1 0,8 2 0,-10-2 0,1-1 0,-1 0 0,0 0 0,0 0 0,0 0 0,0-1 0,0 1 0,0-1 0,0 1 0,0-1 0,0 1 0,0-1 0,0 0 0,0 0 0,0 0 0,0 0 0,0-1 0,-1 1 0,1 0 0,0-1 0,-1 1 0,1-1 0,-1 1 0,0-1 0,0 0 0,1 0 0,-1 0 0,0 1 0,-1-1 0,1 0 0,0 0 0,0 0 0,-1-1 0,1-1 0,1-5 0,0 0 0,0-1 0,-1 1 0,0-1 0,-1 1 0,0-1 0,-3-17 0,2 21 0,0 0 0,-1 0 0,1 0 0,-1 0 0,-1 1 0,1-1 0,-1 0 0,0 1 0,0 0 0,0 0 0,-1 0 0,0 0 0,-4-5 0,7 9 0,0 0 0,0 0 0,0 0 0,-1 0 0,1 1 0,0-1 0,0 0 0,0 0 0,-1 1 0,1-1 0,0 0 0,0 1 0,-1-1 0,1 1 0,-1 0 0,1 0 0,0-1 0,-1 1 0,1 0 0,-1 0 0,1 0 0,-1 0 0,1 0 0,-3 1 0,3 0 0,-1 0 0,0 0 0,0 1 0,1-1 0,-1 0 0,0 1 0,1-1 0,-1 1 0,1 0 0,0-1 0,0 1 0,-1 0 0,1 0 0,-1 3 0,-2 5 0,0 1 0,0 0 0,1 1 0,-3 21 0,5-19 0,0 0 0,0-1 0,2 1 0,-1 0 0,2 0 0,0-1 0,0 1 0,2-1 0,-1 1 0,2-1 0,6 13 0,-7-16 0,2-1 0,-1 1 0,1-2 0,1 1 0,0-1 0,0 0 0,0 0 0,1 0 0,1-1 0,-1-1 0,1 1 0,0-2 0,0 1 0,18 7 0,32 6-1365,-4-7-5461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2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189 183 24575,'31'-47'0,"61"-88"0,-135 199 0,3 2 0,2 3 0,4 0 0,2 2 0,4 2 0,3 0 0,-17 84 0,31-105 30,3 0 0,2 1 0,1 84 0,6-118-64,2 1 1,-1-1-1,2 0 1,1 0-1,9 26 1,-9-33-95,0-1-1,1 0 1,0 0-1,1-1 1,0 0 0,1 0-1,0 0 1,0-1-1,15 12 1,24 13-6698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2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6 24575,'-13'-4'0,"-5"2"0,1 11 0,3 18 0,5 12 0,7 9 0,4 6 0,7-3 0,6-6 0,1-5 0,2-9 0,1-11 0,-1-13 0,0-16 0,-2-7-8191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3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24575,'-4'31'0,"3"20"0,5 9 0,3-5-8191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79 24575,'-2'58'0,"1"-16"0,1-1 0,7 59 0,-7-99 0,0 0 0,0 1 0,0-1 0,0 0 0,1 0 0,-1 0 0,0 0 0,0 0 0,1 0 0,-1 1 0,1-1 0,-1 0 0,1 0 0,-1 0 0,1 0 0,0 0 0,-1-1 0,1 1 0,0 0 0,0 0 0,0 0 0,-1-1 0,3 2 0,-2-2 0,-1-1 0,1 1 0,0 0 0,0-1 0,0 1 0,0-1 0,0 1 0,-1-1 0,1 1 0,0-1 0,0 0 0,-1 1 0,1-1 0,0 0 0,-1 0 0,1 1 0,-1-1 0,1 0 0,-1 0 0,1-1 0,24-55 0,-25 56 0,15-45 0,-10 27 0,0 1 0,2 0 0,0 1 0,17-31 0,-24 48 0,1 0 0,-1 0 0,0 0 0,0-1 0,0 1 0,0 0 0,1 0 0,-1 0 0,0 0 0,0 0 0,1-1 0,-1 1 0,0 0 0,0 0 0,1 0 0,-1 0 0,0 0 0,0 0 0,1 0 0,-1 0 0,0 0 0,0 0 0,1 0 0,-1 0 0,0 0 0,0 0 0,1 0 0,-1 0 0,0 0 0,0 0 0,1 0 0,-1 0 0,0 0 0,0 1 0,0-1 0,1 0 0,-1 0 0,0 0 0,0 0 0,0 0 0,1 1 0,-1-1 0,0 0 0,0 0 0,0 0 0,0 1 0,1-1 0,-1 0 0,0 0 0,0 1 0,0-1 0,0 0 0,0 0 0,0 1 0,0-1 0,0 0 0,0 0 0,0 1 0,0-1 0,0 0 0,0 0 0,0 1 0,0-1 0,6 24 0,-6-19 0,5 15 0,-1 7 0,2 0 0,1-1 0,1 1 0,18 36 0,-26-62 0,1 1 0,-1-1 0,1 0 0,-1 0 0,1 1 0,0-1 0,0 0 0,0 0 0,-1 0 0,1 0 0,0 0 0,0 0 0,1 0 0,-1 0 0,0 0 0,0 0 0,0-1 0,1 1 0,-1 0 0,0-1 0,1 1 0,-1-1 0,0 0 0,1 1 0,1-1 0,-1 0 0,0-1 0,-1 0 0,1 1 0,0-1 0,-1 0 0,1 0 0,-1 0 0,1 0 0,-1 0 0,1 0 0,-1-1 0,0 1 0,0 0 0,0-1 0,1 1 0,0-3 0,5-8 0,0-1 0,-1 1 0,8-24 0,2-28 0,-13 48 0,1 0 0,11-29 0,-15 44 0,0 1 0,0 0 0,0-1 0,1 1 0,-1 0 0,0-1 0,0 1 0,0 0 0,1-1 0,-1 1 0,0 0 0,0 0 0,1-1 0,-1 1 0,0 0 0,0 0 0,1-1 0,-1 1 0,0 0 0,1 0 0,-1 0 0,0 0 0,1 0 0,-1-1 0,1 1 0,-1 0 0,0 0 0,1 0 0,-1 0 0,0 0 0,1 0 0,-1 0 0,0 0 0,1 0 0,-1 0 0,1 1 0,-1-1 0,0 0 0,1 0 0,-1 0 0,0 0 0,1 0 0,-1 1 0,0-1 0,1 0 0,-1 0 0,0 1 0,0-1 0,1 0 0,-1 0 0,0 1 0,0-1 0,0 0 0,1 1 0,-1-1 0,0 0 0,0 1 0,0-1 0,0 0 0,0 1 0,1-1 0,-1 0 0,0 1 0,0-1 0,15 33 0,-11-24 0,5 12 0,22 43 0,-29-60 0,0 0 0,1 0 0,0-1 0,0 1 0,0-1 0,0 1 0,0-1 0,1 0 0,-1 0 0,1-1 0,0 1 0,5 2 0,-7-5 0,-1 1 0,1-1 0,0 0 0,0 0 0,0 0 0,-1 0 0,1 0 0,0 0 0,0 0 0,0 0 0,-1-1 0,1 1 0,0-1 0,-1 0 0,1 1 0,0-1 0,-1 0 0,1 0 0,-1 0 0,1 0 0,-1 0 0,1 0 0,-1 0 0,0-1 0,0 1 0,1 0 0,-1-1 0,0 1 0,0-1 0,-1 1 0,1-1 0,0 0 0,1-2 0,3-6 0,-1-1 0,1 0 0,4-19 0,0-33 0,-7 51 0,-2 48 0,0-34 0,-3 124 0,24 223 0,-18-341 0,-1-22 0,-1-24 0,-14-168 0,0-118 0,13 319 0,0 0 0,1 0 0,-1 0 0,1 0 0,0 1 0,1-1 0,-1 0 0,5-8 0,-5 12 0,-1 0 0,1 0 0,0 0 0,0 0 0,0 0 0,0 0 0,0 0 0,0 0 0,0 1 0,0-1 0,0 0 0,0 1 0,1-1 0,-1 0 0,0 1 0,0 0 0,1-1 0,-1 1 0,0 0 0,1-1 0,-1 1 0,0 0 0,1 0 0,-1 0 0,0 0 0,1 1 0,-1-1 0,0 0 0,0 0 0,1 1 0,-1-1 0,0 1 0,0-1 0,1 1 0,1 1 0,6 3 0,-1 0 0,1 1 0,-1 0 0,0 0 0,-1 1 0,1 0 0,-1 1 0,-1-1 0,11 17 0,-12-18 0,-1 0 0,0 1 0,0 0 0,-1 0 0,0 0 0,0 1 0,-1-1 0,0 1 0,0-1 0,-1 1 0,0-1 0,0 1 0,-1 13 0,-1-16 0,-1 0 0,1-1 0,-1 1 0,0 0 0,-1 0 0,1-1 0,-1 1 0,0-1 0,0 0 0,-1 0 0,1 0 0,-1 0 0,0-1 0,0 1 0,0-1 0,0 0 0,0 0 0,-1-1 0,-8 5 0,5-3 0,-1 0 0,0 0 0,0-1 0,0-1 0,0 1 0,0-1 0,0-1 0,-1 1 0,1-2 0,-10 1 0,-3-8-1365,9-3-5461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24575,'5'5'0,"5"5"0,2 6 0,3 0 0,-2-7 0,-2-10 0,-7-4 0,-10-6 0,-3-1-8191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5:24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24575,'31'13'0,"20"18"0,9 22 0,4 19 0,-5 15 0,-8 11 0,-12 2 0,-18-2 0,-21-6 0,-19-8 0,-16-15 0,-15-14 0,-8-12 0,2-14 0,1-11 0,5-13 0,12-8-8191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0 770 24575,'14'0'0,"-4"0"0,-1 1 0,1-2 0,0 1 0,0-1 0,-1-1 0,1 1 0,-1-2 0,1 1 0,-1-1 0,14-7 0,9-9 0,0-2 0,54-47 0,51-63 0,-51 46 0,3 3 0,103-74 0,-154 129 0,0 2 0,2 1 0,1 3 0,1 1 0,85-28 0,-102 41 30,1 2 0,0 1 0,49-1 0,77 12-1515,-128-6-5341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6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 24575,'-7'-4'0,"0"1"0,10 5 0,17 11 0,11 7 0,-17-12 0,0 1 0,0 1 0,-1 0 0,22 23 0,-32-30 0,-1 0 0,0 0 0,0 0 0,0 0 0,0 0 0,0 0 0,-1 0 0,1 1 0,-1-1 0,0 1 0,0-1 0,0 1 0,-1-1 0,1 1 0,-1 0 0,0-1 0,0 1 0,0-1 0,0 1 0,-1 0 0,1-1 0,-1 1 0,0-1 0,0 1 0,-1-1 0,1 0 0,-1 1 0,-1 3 0,-11 13 16,-1 0-1,-1-1 1,0-1-1,-1 0 1,-22 17-1,-29 31-1473,38-32-5368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54 24575,'1'65'0,"0"20"0,-3-1 0,-18 111 0,13-284 0,7 31 0,3 1 0,2-1 0,19-85 0,-22 136 0,-1 0 0,1 0 0,1 0 0,-1 0 0,1 1 0,0-1 0,1 1 0,6-10 0,-9 15 0,-1 1 0,0-1 0,1 1 0,-1-1 0,1 1 0,-1-1 0,1 1 0,0-1 0,-1 1 0,1-1 0,0 1 0,-1 0 0,1-1 0,0 1 0,-1 0 0,1 0 0,0 0 0,-1-1 0,1 1 0,0 0 0,0 0 0,-1 0 0,1 0 0,0 0 0,-1 0 0,1 0 0,0 1 0,0-1 0,-1 0 0,1 0 0,1 1 0,-1 0 0,1 0 0,0 1 0,0-1 0,-1 1 0,1 0 0,-1-1 0,0 1 0,1 0 0,-1 0 0,2 3 0,3 8 0,-1 1 0,7 20 0,-11-30 0,22 93 0,-15-58 0,22 62 0,-30-100 0,0 1 0,1 0 0,-1-1 0,1 1 0,0-1 0,0 1 0,-1-1 0,1 1 0,0-1 0,0 0 0,0 1 0,1-1 0,-1 0 0,0 0 0,0 1 0,1-1 0,-1 0 0,0-1 0,3 3 0,-3-3 0,0-1 0,0 1 0,0 0 0,0 0 0,0 0 0,0-1 0,0 1 0,0 0 0,0-1 0,0 1 0,0-1 0,0 1 0,-1-1 0,1 1 0,0-1 0,0 0 0,-1 1 0,1-1 0,0 0 0,-1 0 0,1 0 0,-1 1 0,2-3 0,3-7 0,1 0 0,-2-1 0,1 0 0,2-12 0,14-59 0,-16 57 0,1 0 0,1 1 0,20-47 0,-27 71 0,0-1 0,0 1 0,0 0 0,0-1 0,0 1 0,1 0 0,-1-1 0,0 1 0,0 0 0,0-1 0,0 1 0,0 0 0,0 0 0,1-1 0,-1 1 0,0 0 0,0-1 0,1 1 0,-1 0 0,0 0 0,0 0 0,1-1 0,-1 1 0,0 0 0,0 0 0,1 0 0,-1 0 0,0-1 0,1 1 0,-1 0 0,0 0 0,1 0 0,-1 0 0,0 0 0,1 0 0,-1 0 0,0 0 0,1 0 0,-1 0 0,0 0 0,1 0 0,-1 0 0,0 0 0,1 0 0,-1 1 0,0-1 0,1 0 0,-1 0 0,0 0 0,0 0 0,1 1 0,-1-1 0,0 0 0,0 0 0,1 1 0,-1-1 0,0 0 0,0 0 0,1 1 0,-1-1 0,0 0 0,0 0 0,0 1 0,0-1 0,0 0 0,0 1 0,1-1 0,-1 0 0,0 1 0,8 29 0,-8-27 0,6 24-106,25 104 345,-26-115-453,1-1 0,1 0 0,0 0 0,0 0 0,2-1 0,11 16 0,2-5-6612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241 600 24575,'2'-49'0,"-1"32"0,0 0 0,-1-1 0,-1 1 0,-1-1 0,-4-20 0,4 33 0,0 0 0,-1 0 0,1 0 0,-1 0 0,0 1 0,0-1 0,-1 1 0,1 0 0,-1 0 0,0 0 0,0 0 0,0 1 0,-1-1 0,1 1 0,-1 0 0,1 1 0,-1-1 0,0 1 0,0 0 0,-9-3 0,10 4 0,-1 0 0,1 0 0,0 0 0,0 0 0,-1 1 0,1 0 0,0 0 0,0 0 0,-1 0 0,1 1 0,0-1 0,0 1 0,-1 0 0,1 0 0,0 1 0,0-1 0,0 1 0,0 0 0,1 0 0,-1 1 0,0-1 0,1 0 0,0 1 0,-1 0 0,1 0 0,-4 5 0,2 0 0,0 1 0,1 0 0,0 0 0,0 0 0,1 0 0,0 1 0,1-1 0,0 1 0,0 0 0,0 13 0,2-11 0,-1 1 0,2-1 0,-1 0 0,2 1 0,0-1 0,0 0 0,8 22 0,-8-29 0,1-1 0,0 1 0,0 0 0,0-1 0,0 0 0,0 0 0,1 0 0,0 0 0,0 0 0,0-1 0,0 0 0,1 0 0,-1 0 0,1 0 0,0-1 0,-1 0 0,1 0 0,0 0 0,10 2 0,-10-3 0,0 0 0,0 0 0,0 0 0,0-1 0,0 0 0,0 0 0,-1-1 0,1 1 0,0-1 0,0 0 0,0 0 0,-1 0 0,1-1 0,0 0 0,-1 0 0,1 0 0,-1 0 0,0-1 0,0 0 0,0 0 0,6-6 0,-2 0 0,-1-1 0,0 0 0,-1 0 0,0-1 0,0 0 0,-1 0 0,-1 0 0,0-1 0,0 1 0,2-19 0,1-15 0,2-63 0,-8 99 0,2-345 0,-2 405 0,-1 15 0,12 82 0,-10-138 0,29 147 0,-26-136 0,2 0 0,0 0 0,1 0 0,1-1 0,14 22 0,1-13-1365,-3-10-5461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1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131 155 24575,'-2'-4'0,"0"1"0,-1 0 0,1-1 0,-1 1 0,0 0 0,0 1 0,0-1 0,0 0 0,0 1 0,-1 0 0,1 0 0,-1 0 0,-7-3 0,9 5 0,0-1 0,0 1 0,0 0 0,0 0 0,0 0 0,0 0 0,-1 1 0,1-1 0,0 1 0,0-1 0,0 1 0,0 0 0,0-1 0,0 1 0,0 0 0,0 0 0,1 1 0,-1-1 0,0 0 0,1 1 0,-1-1 0,1 1 0,-1-1 0,1 1 0,-1 0 0,1-1 0,-2 4 0,-1 3 0,0-1 0,0 1 0,1 0 0,0 0 0,0 0 0,1 1 0,0-1 0,-1 14 0,3-19 0,0 0 0,-1 0 0,2 0 0,-1 0 0,0 0 0,0 0 0,1 0 0,0-1 0,-1 1 0,1 0 0,0 0 0,3 4 0,-3-6 0,0 1 0,0-1 0,1 0 0,-1 0 0,0 0 0,0 0 0,1 0 0,-1 0 0,1 0 0,-1-1 0,1 1 0,-1 0 0,1-1 0,-1 1 0,1-1 0,0 0 0,-1 1 0,1-1 0,-1 0 0,1 0 0,0 0 0,-1 0 0,1 0 0,2-1 0,-1 1 0,0-1 0,0 0 0,0 0 0,0 0 0,0 0 0,-1 0 0,1 0 0,0-1 0,-1 1 0,1-1 0,-1 0 0,1 0 0,-1 0 0,0 0 0,1 0 0,-1 0 0,0-1 0,2-3 0,1-3 0,1-1 0,-1 0 0,5-17 0,-3 9 0,-6 27 0,1-1 0,0 1 0,0 0 0,0-1 0,6 13 0,-4-13 0,-1-1 0,1 0 0,1 0 0,-1 0 0,1-1 0,0 0 0,1 0 0,-1 0 0,1 0 0,0-1 0,8 5 0,-12-9 0,0 1 0,0-1 0,0 0 0,0 0 0,1 0 0,-1 0 0,1 0 0,-1-1 0,0 1 0,1-1 0,-1 0 0,1 0 0,-1 1 0,1-2 0,-1 1 0,4 0 0,-3-1 0,-1-1 0,1 1 0,-1 0 0,1 0 0,-1-1 0,0 1 0,0-1 0,0 0 0,0 0 0,0 0 0,0 0 0,0 0 0,-1 0 0,1 0 0,-1 0 0,0-1 0,1 1 0,0-5 0,2-4 0,0-1 0,-1 0 0,-1 0 0,0 0 0,0 0 0,-1 0 0,-1-21 0,-1 17 0,2 1 0,0 0 0,5-27 0,-6 42 0,0 0 0,0 1 0,0-1 0,1 0 0,-1 0 0,0 0 0,0 0 0,0 0 0,0 0 0,0 0 0,0 0 0,0 1 0,0-1 0,0 0 0,0 0 0,0 0 0,1 0 0,-1 0 0,0 0 0,0 0 0,0 0 0,0 0 0,0 0 0,0 0 0,0 0 0,1 0 0,-1 0 0,0 0 0,0 0 0,0 0 0,0 0 0,0 0 0,0 0 0,1 0 0,-1 0 0,0 0 0,0 0 0,0 0 0,0 0 0,0 0 0,0 0 0,1 0 0,-1 0 0,0 0 0,0 0 0,0 0 0,0 0 0,0 0 0,0 0 0,0-1 0,0 1 0,0 0 0,1 0 0,-1 0 0,0 0 0,0 0 0,0 0 0,0 0 0,0-1 0,0 1 0,0 0 0,0 0 0,0 0 0,0 0 0,0 0 0,0 0 0,0-1 0,0 1 0,0 0 0,8 16 0,4 21 0,-4 4 0,8 34 0,-15-69 0,1-1 0,0 0 0,0 1 0,0-1 0,1 0 0,-1-1 0,1 1 0,0 0 0,1-1 0,4 5 0,-7-8 0,0 0 0,0 0 0,0 0 0,1-1 0,-1 1 0,0 0 0,0-1 0,1 1 0,-1-1 0,0 0 0,1 1 0,-1-1 0,1 0 0,-1 0 0,0 0 0,1 0 0,-1 0 0,1 0 0,-1 0 0,1 0 0,-1-1 0,0 1 0,1 0 0,-1-1 0,0 1 0,1-1 0,-1 0 0,0 1 0,0-1 0,0 0 0,1 0 0,-1 0 0,0 0 0,0 0 0,0 0 0,1-1 0,3-4 0,0 0 0,0-1 0,0 1 0,-1-1 0,5-7 0,-3-1 0,0 1 0,6-25 0,0 2 0,-12 37 0,0-1 0,0 1 0,0-1 0,0 0 0,0 1 0,1-1 0,-1 1 0,0-1 0,0 0 0,0 1 0,1-1 0,-1 1 0,0-1 0,1 1 0,-1-1 0,0 1 0,1-1 0,-1 1 0,1 0 0,-1-1 0,1 1 0,-1-1 0,1 1 0,-1 0 0,1-1 0,-1 1 0,1 0 0,-1 0 0,1 0 0,0-1 0,-1 1 0,1 0 0,-1 0 0,1 0 0,0 0 0,-1 0 0,1 0 0,-1 0 0,1 0 0,0 0 0,-1 0 0,1 0 0,-1 1 0,1-1 0,-1 0 0,1 0 0,0 1 0,-1-1 0,1 1 0,25 27 0,-14-12 0,-8-13 0,0 1 0,0-1 0,0 0 0,0 0 0,0 0 0,1-1 0,-1 1 0,1-1 0,0 0 0,0 0 0,0-1 0,0 1 0,0-1 0,0 0 0,0-1 0,0 1 0,6-1 0,-7-1 0,0 1 0,0-1 0,0 0 0,-1-1 0,1 1 0,0-1 0,-1 1 0,1-1 0,-1 0 0,0 0 0,0 0 0,1-1 0,-1 1 0,-1-1 0,1 0 0,0 0 0,-1 0 0,1 0 0,-1 0 0,0-1 0,0 1 0,0 0 0,1-6 0,1-2 0,0 0 0,0 0 0,-1-1 0,2-17 0,-4 24 0,-1 0 0,1 0 0,-1 1 0,0-1 0,0 0 0,-1 0 0,1 0 0,-1 0 0,0 0 0,-1 1 0,1-1 0,-1 0 0,-2-5 0,4 10 0,0 0 0,0 0 0,0 0 0,0-1 0,-1 1 0,1 0 0,0 0 0,0 0 0,0 0 0,0 0 0,0-1 0,0 1 0,0 0 0,0 0 0,-1 0 0,1 0 0,0 0 0,0 0 0,0 0 0,0 0 0,0 0 0,-1 0 0,1-1 0,0 1 0,0 0 0,0 0 0,0 0 0,-1 0 0,1 0 0,0 0 0,0 0 0,0 0 0,0 0 0,-1 0 0,1 0 0,0 0 0,0 1 0,0-1 0,0 0 0,0 0 0,-1 0 0,1 0 0,0 0 0,0 0 0,0 0 0,0 0 0,-1 0 0,-3 11 0,-1 13 0,5-19 0,0 0 0,1 0 0,0 0 0,-1 0 0,2 0 0,-1 0 0,0-1 0,1 1 0,0 0 0,0 0 0,1-1 0,-1 0 0,1 1 0,0-1 0,0 0 0,0 0 0,1-1 0,-1 1 0,1-1 0,0 1 0,0-1 0,0 0 0,0-1 0,1 1 0,-1-1 0,1 0 0,6 3 0,-5-3 0,0 0 0,-1-1 0,1 1 0,0-1 0,0 0 0,-1 0 0,1-1 0,0 0 0,0 0 0,0 0 0,0-1 0,0 0 0,0 0 0,-1 0 0,1-1 0,0 0 0,-1 0 0,1 0 0,-1-1 0,0 0 0,0 0 0,0 0 0,7-6 0,-7 4 0,0 0 0,0-1 0,0 0 0,-1 0 0,0 0 0,0 0 0,0-1 0,-1 0 0,0 1 0,0-1 0,-1 0 0,0-1 0,0 1 0,-1 0 0,0-1 0,1-13 0,-7 5 0,-3 14 0,6 3 0,1 0 0,-1 0 0,1 0 0,0 0 0,-1 1 0,1-1 0,0 0 0,0 1 0,0-1 0,0 1 0,0-1 0,0 1 0,-1 3 0,-5 12 0,1 0 0,1 0 0,0 0 0,-3 35 0,-1 78 0,8-105 0,0 173 0,-2 31 0,-1-178 0,-1 0 0,-17 69 0,19-108 0,0-1 0,-1 0 0,0 0 0,-1-1 0,0 1 0,0-1 0,-1 0 0,-1-1 0,-11 15 0,15-21 0,-1 1 0,1-2 0,0 1 0,-1 0 0,1-1 0,-1 1 0,0-1 0,0 0 0,0 0 0,0-1 0,0 1 0,0-1 0,-1 0 0,1 0 0,0 0 0,-1-1 0,1 0 0,-1 1 0,1-1 0,0-1 0,-1 1 0,1-1 0,0 0 0,-1 0 0,1 0 0,0 0 0,-8-4 0,4 1 0,1 0 0,-1 0 0,1-1 0,0 0 0,0 0 0,0-1 0,1 0 0,-1 0 0,2-1 0,-1 1 0,1-1 0,0-1 0,0 1 0,1-1 0,0 1 0,0-1 0,1 0 0,0-1 0,-3-11 0,4 8 0,0 1 0,0 0 0,1-1 0,1 1 0,-1-1 0,2 1 0,0 0 0,0-1 0,1 1 0,1 0 0,0 0 0,0 0 0,1 0 0,8-15 0,18-22-1365,2 6-5461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24575,'21'613'0,"-20"-606"0,0 23 0,-1-30 0,0 0 0,0 0 0,0-1 0,0 1 0,0 0 0,-1 0 0,1-1 0,0 1 0,0 0 0,0 0 0,0 0 0,-1 0 0,1-1 0,0 1 0,0 0 0,-1 0 0,1 0 0,0 0 0,0 0 0,-1 0 0,1-1 0,0 1 0,0 0 0,-1 0 0,1 0 0,0 0 0,0 0 0,-1 0 0,1 0 0,0 0 0,-1 0 0,1 0 0,0 1 0,0-1 0,-1 0 0,1 0 0,0 0 0,0 0 0,-1 0 0,1 0 0,0 1 0,0-1 0,0 0 0,-1 0 0,1 0 0,0 0 0,0 1 0,0-1 0,0 0 0,-1 0 0,1 1 0,0-1 0,0 0 0,0 0 0,0 0 0,0 1 0,0-1 0,0 0 0,0 1 0,0-1 0,0 1 0,-30-42 0,-47-86 0,76 126 0,-5-8 0,1 0 0,1-1 0,0 1 0,-5-17 0,9 24 0,-1 0 0,1 1 0,-1-1 0,1 0 0,0 0 0,0 0 0,0 0 0,0 0 0,0 1 0,0-1 0,1 0 0,-1 0 0,1 0 0,-1 0 0,1 1 0,0-1 0,-1 0 0,1 1 0,0-1 0,0 1 0,0-1 0,0 0 0,0 1 0,1 0 0,-1-1 0,0 1 0,1 0 0,-1 0 0,1 0 0,-1 0 0,1 0 0,3-2 0,20-5 0,1 0 0,0 1 0,37-4 0,-45 8 0,-14 2 0,-1 1 0,0 0 0,0 0 0,0 0 0,0 0 0,0 0 0,0 1 0,0-1 0,0 1 0,0 0 0,0 0 0,0 0 0,0 0 0,-1 0 0,1 1 0,0 0 0,-1-1 0,1 1 0,-1 0 0,1 0 0,-1 0 0,0 0 0,0 1 0,0-1 0,0 0 0,0 1 0,-1 0 0,1-1 0,-1 1 0,2 6 0,4 8 0,-2 0 0,0 0 0,-1 1 0,2 21 0,-2-14 0,8 45 0,-8-188 0,-4 114 0,1-1 0,-1 1 0,1 0 0,0 0 0,0 0 0,1 0 0,-1 0 0,1 0 0,0 1 0,0-1 0,0 0 0,0 1 0,1-1 0,-1 1 0,1 0 0,0 0 0,0 0 0,0 0 0,0 0 0,1 1 0,-1 0 0,1-1 0,-1 1 0,1 0 0,0 1 0,0-1 0,0 1 0,0 0 0,6-1 0,9-2 0,1 1 0,0 1 0,0 1 0,33 2 0,-51-1 0,-1 0 0,-1 0 0,0 0 0,1 0 0,-1 0 0,1 0 0,-1 0 0,1 0 0,-1 0 0,0 0 0,1 0 0,-1 1 0,0-1 0,1 0 0,-1 0 0,1 0 0,-1 1 0,0-1 0,1 0 0,-1 1 0,0-1 0,0 0 0,1 0 0,-1 1 0,0-1 0,0 1 0,1-1 0,-1 0 0,0 1 0,0-1 0,0 0 0,0 1 0,1-1 0,-1 1 0,0-1 0,0 1 0,0-1 0,0 0 0,0 1 0,0-1 0,0 1 0,0-1 0,0 0 0,-1 1 0,1-1 0,0 1 0,0-1 0,0 0 0,0 1 0,-1 0 0,-12 27 0,4-11 0,2 3 0,2 0 0,-5 27 0,9-38 0,0-1 0,0 0 0,1 1 0,0-1 0,1 0 0,0 1 0,0-1 0,4 13 0,-5-20 0,0 1 0,1-1 0,-1 0 0,0 0 0,1 1 0,0-1 0,-1 0 0,1 0 0,0 0 0,-1 0 0,1 0 0,0 0 0,0 0 0,0 0 0,0 0 0,0-1 0,0 1 0,0 0 0,0 0 0,0-1 0,2 1 0,-2-1 0,0 0 0,0 0 0,0 0 0,0 0 0,0 0 0,0 0 0,0-1 0,0 1 0,0 0 0,0-1 0,0 1 0,0-1 0,-1 1 0,1-1 0,0 1 0,0-1 0,0 0 0,0 1 0,-1-1 0,2-1 0,1-2 0,1 0 0,-1-1 0,0 1 0,0-1 0,-1 0 0,1 1 0,-1-1 0,2-8 0,1-14 0,-2 1 0,0-30 0,-3 47 0,0 17 0,1 0 0,0 0 0,0 0 0,0 0 0,1 0 0,0 0 0,0-1 0,1 1 0,0-1 0,1 0 0,8 14 0,-10-17 0,1-1 0,-1 1 0,1-1 0,0 0 0,0 1 0,0-1 0,0-1 0,0 1 0,1 0 0,-1-1 0,1 0 0,0 1 0,0-2 0,0 1 0,0 0 0,0-1 0,0 1 0,0-1 0,0-1 0,1 1 0,-1 0 0,0-1 0,9 0 0,-11-1 0,0 1 0,0-1 0,1 1 0,-1-1 0,0 0 0,0 0 0,0 0 0,0 0 0,0 0 0,0 0 0,0-1 0,0 1 0,0-1 0,-1 1 0,1-1 0,-1 0 0,3-2 0,-1-1 0,0 0 0,-1 1 0,0-1 0,0 0 0,0 0 0,0 0 0,0-8 0,1-3 0,-1 0 0,-1 0 0,-2-32 0,7 79 0,0-1 0,13 31 0,-19-59 0,0 0 0,1 0 0,0-1 0,-1 1 0,1 0 0,0 0 0,0-1 0,0 1 0,0 0 0,0-1 0,0 1 0,0-1 0,1 0 0,-1 1 0,0-1 0,1 0 0,-1 0 0,1 1 0,2 0 0,-2-2 0,-1 0 0,1-1 0,-1 1 0,1 0 0,-1-1 0,0 1 0,1-1 0,-1 0 0,0 1 0,0-1 0,1 0 0,-1 0 0,0 0 0,0 1 0,0-1 0,0-1 0,0 1 0,0 0 0,0 0 0,0 0 0,0 0 0,-1-1 0,1 1 0,0 0 0,-1-1 0,1-1 0,11-21 0,14-44 0,-7 17 0,-19 50 0,0 0 0,0 1 0,0-1 0,1 1 0,-1-1 0,0 0 0,0 1 0,0-1 0,1 1 0,-1-1 0,0 1 0,1-1 0,-1 1 0,0-1 0,1 1 0,-1-1 0,1 1 0,-1-1 0,0 1 0,1-1 0,-1 1 0,1 0 0,0-1 0,-1 1 0,1 0 0,-1 0 0,1-1 0,-1 1 0,1 0 0,0 0 0,-1 0 0,1 0 0,-1 0 0,1-1 0,0 1 0,-1 1 0,1-1 0,0 0 0,-1 0 0,1 0 0,-1 0 0,1 0 0,0 0 0,-1 1 0,1-1 0,-1 0 0,1 0 0,-1 1 0,1-1 0,-1 1 0,1-1 0,-1 0 0,1 1 0,-1-1 0,1 1 0,-1-1 0,0 1 0,1-1 0,-1 1 0,0-1 0,1 2 0,23 41 0,-20-35 0,0 1 0,0-1 0,1 0 0,0 0 0,1 0 0,11 13 0,-16-20 0,0 0 0,0 0 0,1 0 0,-1 0 0,0 0 0,1 0 0,-1-1 0,1 1 0,-1 0 0,1-1 0,-1 1 0,1-1 0,-1 1 0,1-1 0,-1 0 0,1 0 0,0 0 0,-1 0 0,1 0 0,-1 0 0,1 0 0,0 0 0,-1 0 0,1-1 0,-1 1 0,1-1 0,-1 1 0,1-1 0,-1 0 0,1 1 0,-1-1 0,0 0 0,1 0 0,-1 0 0,0 0 0,0 0 0,0 0 0,0-1 0,0 1 0,0 0 0,0-1 0,1-1 0,3-4 0,-1-1 0,0 1 0,0-1 0,-1 1 0,0-1 0,0 0 0,-1 0 0,0-1 0,1-10 0,11-35 0,-14 53 0,1 0 0,-1-1 0,1 1 0,-1-1 0,1 1 0,0 0 0,-1 0 0,1-1 0,0 1 0,0 0 0,0 0 0,0 0 0,0 0 0,0 0 0,0 0 0,0 0 0,0 0 0,0 1 0,0-1 0,1 0 0,-1 1 0,0-1 0,1 1 0,-1-1 0,0 1 0,2-1 0,0 1 0,-1 1 0,0-1 0,1 1 0,-1-1 0,0 1 0,0 0 0,1 0 0,-1 0 0,0 0 0,0 0 0,0 0 0,0 1 0,0-1 0,2 3 0,4 3 0,0 1 0,-1 1 0,0 0 0,0 0 0,8 15 0,-11-17 0,0 0 0,-1 0 0,0 1 0,0 0 0,-1-1 0,0 1 0,-1 0 0,1 0 0,-1 13 0,-1-19 0,0 1 0,0-1 0,-1 1 0,1-1 0,-1 1 0,0-1 0,1 1 0,-1-1 0,0 0 0,-1 1 0,1-1 0,0 0 0,0 0 0,-1 0 0,0 0 0,1 0 0,-1 0 0,0 0 0,0 0 0,0-1 0,0 1 0,0-1 0,0 0 0,0 1 0,-1-1 0,1 0 0,0 0 0,-1-1 0,1 1 0,-1 0 0,1-1 0,-1 1 0,-4-1 0,5 1 0,0-1 0,0 0 0,0 0 0,0 0 0,0 0 0,0 0 0,0 0 0,0 0 0,0-1 0,0 1 0,0-1 0,0 1 0,0-1 0,0 0 0,0 0 0,0 0 0,0 0 0,1 0 0,-1 0 0,0 0 0,1-1 0,-1 1 0,1-1 0,-1 1 0,1-1 0,0 1 0,0-1 0,0 0 0,0 0 0,0 0 0,0 1 0,0-1 0,0 0 0,0-4 0,0 1 0,0 1 0,1-1 0,-1 0 0,1 0 0,0 0 0,1 0 0,-1 1 0,1-1 0,0 0 0,0 0 0,0 1 0,1-1 0,3-8 0,8-6 0,0 1 0,1 1 0,1 0 0,1 1 0,0 1 0,29-22 0,-20 16 0,83-75 0,-108 96 0,0-1 0,1 1 0,-1-1 0,1 0 0,-1 1 0,1-1 0,-1 1 0,1-1 0,-1 1 0,1 0 0,0-1 0,-1 1 0,1-1 0,0 1 0,-1 0 0,1 0 0,0-1 0,-1 1 0,1 0 0,0 0 0,0 0 0,-1 0 0,1 0 0,0 0 0,0 0 0,-1 0 0,1 0 0,0 0 0,0 0 0,-1 1 0,1-1 0,0 0 0,-1 0 0,1 1 0,0-1 0,-1 0 0,1 1 0,-1-1 0,1 1 0,0-1 0,-1 1 0,1-1 0,-1 1 0,1-1 0,-1 1 0,0 0 0,1-1 0,-1 1 0,1-1 0,-1 1 0,0 0 0,0 0 0,1 0 0,1 6 0,-1 0 0,0 0 0,0 1 0,0 10 0,-1-13 0,9 379 0,-6-305 0,-3-31 0,3 0 0,1 0 0,21 89 0,-23-132 0,0 0 0,0 0 0,0 0 0,1 0 0,0-1 0,0 1 0,0-1 0,0 1 0,1-1 0,-1 0 0,7 5 0,-8-8 0,-1 0 0,1 0 0,-1 0 0,1 0 0,0 0 0,-1 0 0,1 0 0,0-1 0,0 1 0,0-1 0,0 1 0,-1-1 0,1 0 0,0 0 0,0 0 0,0 0 0,0 0 0,0 0 0,0 0 0,0-1 0,0 1 0,-1-1 0,1 1 0,0-1 0,0 0 0,-1 0 0,1 0 0,0 0 0,-1 0 0,1 0 0,-1 0 0,1 0 0,-1 0 0,1-1 0,0-1 0,5-5 0,-1 0 0,-1-1 0,1 1 0,-1-1 0,-1-1 0,1 1 0,-2-1 0,1 1 0,-1-1 0,-1 0 0,2-11 0,-1 1 0,-1 1 0,-1-1 0,0 0 0,-5-37 0,3 46 0,-2 0 0,1 0 0,-2 0 0,1 1 0,-1-1 0,-1 1 0,0 0 0,0 0 0,-1 1 0,-1 0 0,-8-11 0,4 8 0,-1 0 0,0 1 0,-1 1 0,0 0 0,-1 0 0,-27-14 0,36 22 0,-23-16 0,25 8 0,16 0 0,11 2 31,1 1-1,1 2 1,28-4-1,30-6-1517,-42 4-5339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24575,'-14'48'0,"2"0"0,2 1 0,-6 95 0,15-117 0,1-27 0,0 0 0,0 0 0,0 0 0,1 0 0,-1-1 0,0 1 0,0 0 0,0 0 0,0 0 0,0 0 0,0 0 0,0 0 0,0 0 0,1 0 0,-1 0 0,0-1 0,0 1 0,0 0 0,0 0 0,0 0 0,0 0 0,1 0 0,-1 0 0,0 0 0,0 0 0,0 0 0,0 0 0,0 0 0,1 0 0,-1 0 0,0 0 0,0 0 0,0 0 0,0 0 0,0 0 0,1 0 0,-1 0 0,0 0 0,0 1 0,0-1 0,0 0 0,0 0 0,0 0 0,1 0 0,-1 0 0,0 0 0,0 0 0,0 0 0,0 0 0,0 1 0,0-1 0,0 0 0,0 0 0,0 0 0,0 0 0,0 0 0,1 0 0,-1 1 0,0-1 0,0 0 0,0 0 0,8-13 0,4-13 0,12-39 0,-19 45 0,2 1 0,1 1 0,0-1 0,21-33 0,-28 51 0,0-1 0,0 0 0,0 1 0,0 0 0,0-1 0,0 1 0,1 0 0,-1-1 0,0 1 0,1 0 0,-1 0 0,1 0 0,-1 0 0,1 1 0,0-1 0,-1 0 0,1 1 0,0-1 0,0 1 0,-1-1 0,1 1 0,0 0 0,0 0 0,-1-1 0,3 2 0,-1 0 0,0 0 0,-1 0 0,1 0 0,-1 0 0,0 1 0,0-1 0,1 1 0,-1 0 0,0 0 0,0 0 0,0 0 0,-1 0 0,1 0 0,2 4 0,5 9 0,-1 0 0,-1 0 0,12 33 0,-9-12-682,7 38-1,-9-28-6143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3 112 24575,'0'-37'0,"0"25"0,0 30 0,-1 27 0,0-22 0,1 1 0,1-1 0,5 36 0,-6-58 0,0 0 0,0 0 0,0-1 0,0 1 0,0 0 0,1 0 0,-1 0 0,0-1 0,0 1 0,0 0 0,1-1 0,-1 1 0,0 0 0,1 0 0,-1-1 0,1 1 0,-1-1 0,1 1 0,-1 0 0,1-1 0,-1 1 0,1-1 0,0 1 0,-1-1 0,1 0 0,0 1 0,-1-1 0,1 0 0,0 1 0,-1-1 0,3 1 0,-2-2 0,0 0 0,1 1 0,-1-1 0,0 0 0,1 0 0,-1 1 0,0-1 0,0 0 0,1 0 0,-1 0 0,0-1 0,0 1 0,0 0 0,1-2 0,27-50 0,-14 6 0,6-15 0,-20 58 0,1 1 0,-1-1 0,1 1 0,0 0 0,0 0 0,0 0 0,1 0 0,-1 0 0,1 1 0,-1-1 0,1 1 0,0-1 0,4-1 0,-6 3 0,0 1 0,1 0 0,-1-1 0,0 1 0,1 0 0,-1 0 0,1 0 0,-1 0 0,0 0 0,1 0 0,-1 0 0,0 0 0,1 1 0,-1-1 0,0 0 0,1 1 0,-1 0 0,0-1 0,0 1 0,1-1 0,-1 1 0,0 0 0,0 0 0,0 0 0,0 0 0,0 0 0,0 0 0,0 0 0,0 0 0,-1 0 0,1 0 0,1 3 0,22 43 0,-23-43 0,12 39 0,-12-35 0,1-1 0,0 1 0,0 0 0,1-1 0,0 0 0,0 1 0,1-1 0,7 11 0,-10-18 0,0 1 0,-1-1 0,1 0 0,0 1 0,-1-1 0,1 0 0,0 1 0,-1-1 0,1 0 0,0 0 0,-1 0 0,1 0 0,0 0 0,0 0 0,-1 0 0,1 0 0,0 0 0,-1 0 0,1 0 0,0 0 0,0 0 0,-1-1 0,1 1 0,0 0 0,-1 0 0,1-1 0,-1 1 0,1-1 0,0 1 0,-1 0 0,1-1 0,-1 1 0,1-1 0,-1 1 0,1-1 0,-1 0 0,1 1 0,0-2 0,18-25 0,-18 25 0,15-30 0,18-45 0,-4 5 0,-29 70 0,0 1 0,-1-1 0,1 1 0,0-1 0,0 1 0,0 0 0,0-1 0,0 1 0,0 0 0,0 0 0,0 0 0,1 0 0,1-1 0,-3 2 0,1-1 0,-1 1 0,1 0 0,-1 0 0,1 0 0,-1 0 0,1 0 0,0 0 0,-1 0 0,1 0 0,-1 0 0,1 0 0,-1 0 0,1 0 0,-1 0 0,1 1 0,-1-1 0,1 0 0,-1 0 0,1 1 0,-1-1 0,1 0 0,-1 1 0,1-1 0,0 1 0,2 3 0,1 0 0,-1 1 0,0-1 0,0 1 0,-1 0 0,3 6 0,1 0 0,3 8 0,2 0 0,0-1 0,1 0 0,1-1 0,1 0 0,17 16 0,-26-28 0,-1-1 0,1 0 0,0 0 0,1-1 0,-1 0 0,0 0 0,1 0 0,0 0 0,0-1 0,-1 0 0,1 0 0,1 0 0,-1-1 0,0 0 0,0 0 0,0-1 0,1 0 0,-1 0 0,0 0 0,0-1 0,1 0 0,-1 0 0,0 0 0,0-1 0,11-5 0,-10 4 0,-1-1 0,1 0 0,-1-1 0,0 1 0,0-1 0,-1 0 0,0-1 0,0 1 0,0-1 0,0 0 0,-1-1 0,0 1 0,4-9 0,-5 10 0,0-1 0,-1 1 0,0-1 0,0 0 0,0 0 0,-1 0 0,0 0 0,0 0 0,0-1 0,-1 1 0,0 0 0,0 0 0,0 0 0,-1 0 0,0-1 0,-3-9 0,4 14 0,-1 1 0,0-1 0,0 0 0,1 1 0,-1-1 0,0 0 0,0 1 0,-1-1 0,1 1 0,0-1 0,0 1 0,-1 0 0,1-1 0,-1 1 0,1 0 0,-1 0 0,1 0 0,-1 0 0,0 0 0,1 1 0,-1-1 0,-2 0 0,1 1 0,0-1 0,0 1 0,0 0 0,1 1 0,-1-1 0,0 0 0,0 1 0,0 0 0,0-1 0,1 1 0,-1 0 0,0 1 0,-2 0 0,-2 2 0,1 0 0,-1 1 0,1-1 0,0 1 0,0 0 0,0 1 0,1-1 0,0 1 0,-8 12 0,11-15 0,0 0 0,1 1 0,0-1 0,-1 0 0,1 1 0,1-1 0,-1 0 0,0 1 0,1-1 0,0 1 0,-1-1 0,2 1 0,-1-1 0,0 1 0,1-1 0,-1 1 0,1-1 0,0 0 0,0 1 0,0-1 0,1 0 0,-1 0 0,3 5 0,-2-6 0,0 0 0,-1 0 0,1-1 0,0 1 0,0 0 0,0 0 0,0-1 0,1 0 0,-1 1 0,0-1 0,1 0 0,-1 0 0,1 0 0,-1 0 0,1-1 0,-1 1 0,1-1 0,-1 1 0,1-1 0,0 0 0,-1 0 0,1 0 0,-1 0 0,1-1 0,0 1 0,-1-1 0,1 1 0,-1-1 0,1 0 0,-1 0 0,4-2 0,-1 0 0,-1 1 0,0-1 0,0 0 0,0 0 0,-1 0 0,1-1 0,-1 1 0,1-1 0,-1 0 0,3-4 0,-5 6 0,1 0 0,-1 0 0,0 0 0,0-1 0,0 1 0,0 0 0,0 0 0,0-1 0,-1 1 0,1 0 0,-1-1 0,1 1 0,-1-1 0,0 1 0,0-1 0,0 1 0,0 0 0,0-1 0,-1 1 0,1-1 0,-2-3 0,-2 5 0,0 9 0,-1 8 0,5-14 0,0-1 0,0 1 0,0 0 0,0-1 0,0 1 0,1 0 0,-1-1 0,1 1 0,-1 0 0,1-1 0,0 1 0,-1-1 0,1 1 0,0-1 0,0 1 0,0-1 0,0 1 0,0-1 0,0 0 0,1 0 0,0 2 0,2-1 0,0 1 0,-1-1 0,1 0 0,0 0 0,0 0 0,1-1 0,-1 1 0,6 0 0,-2 0 0,0 0 0,0-1 0,0 0 0,0-1 0,0 0 0,0 0 0,1-1 0,-1 0 0,8-2 0,-10 1 0,-1-1 0,0 0 0,0 0 0,0 0 0,0 0 0,-1-1 0,1 0 0,-1 0 0,0 0 0,0 0 0,0-1 0,-1 0 0,5-7 0,-6 8 0,1 0 0,-1 0 0,0 0 0,0-1 0,0 1 0,-1-1 0,0 1 0,0-1 0,0 0 0,0 1 0,-1-1 0,1 0 0,-1 0 0,0 0 0,-1 1 0,-1-10 0,2 13 0,0 1 0,-1-1 0,1 0 0,0 0 0,-1 0 0,1 0 0,0 0 0,-1 1 0,1-1 0,-1 0 0,1 0 0,-1 1 0,0-1 0,1 0 0,-1 1 0,0-1 0,1 1 0,-1-1 0,-1 0 0,1 1 0,1 0 0,-1 0 0,1 0 0,-1 0 0,1 0 0,-1 0 0,0 0 0,1 0 0,-1 0 0,1 0 0,-1 1 0,1-1 0,-1 0 0,1 0 0,-1 1 0,1-1 0,-1 0 0,1 1 0,-1-1 0,1 0 0,-1 1 0,1 0 0,-3 1 0,1 1 0,0 0 0,0 0 0,0 0 0,0 1 0,0-1 0,1 0 0,-2 5 0,2-5 0,0 1 0,0 0 0,0 0 0,1 0 0,0 0 0,0 0 0,0-1 0,0 1 0,0 0 0,1 0 0,-1 0 0,1 0 0,0 0 0,0-1 0,1 1 0,-1 0 0,1-1 0,0 1 0,3 5 0,-1-5 0,-1 0 0,1 0 0,0-1 0,0 1 0,0-1 0,0 0 0,1 0 0,-1 0 0,1-1 0,0 1 0,0-1 0,-1 0 0,9 1 0,-9-1 0,1-1 0,0 0 0,0 0 0,-1 0 0,1-1 0,0 1 0,0-1 0,0 0 0,0-1 0,0 1 0,-1-1 0,1 0 0,0 0 0,-1-1 0,1 1 0,0-1 0,-1 0 0,0 0 0,1-1 0,-1 1 0,0-1 0,0 0 0,0 0 0,-1 0 0,1-1 0,-1 1 0,0-1 0,0 0 0,0 0 0,0 0 0,-1 0 0,0 0 0,3-5 0,1-19 0,-3 9 0,-2 28 0,-4 128 0,-4 52 0,4-152 0,-2 0 0,-19 72 0,21-100 0,0 1 0,-1-1 0,-1-1 0,1 1 0,-1-1 0,0 1 0,-1-1 0,0-1 0,-1 1 0,-7 6 0,11-11 0,0 0 0,0-1 0,0 0 0,0 0 0,0 0 0,0 0 0,-1 0 0,1-1 0,-1 1 0,1-1 0,-1 0 0,0 0 0,1 0 0,-1-1 0,0 1 0,0-1 0,1 0 0,-1 0 0,0 0 0,0 0 0,0-1 0,1 0 0,-1 0 0,0 0 0,1 0 0,-1 0 0,1-1 0,-6-2 0,4 0 0,0 0 0,0 0 0,1 0 0,0-1 0,0 1 0,0-1 0,0 0 0,1 0 0,-1-1 0,1 1 0,1-1 0,-1 1 0,1-1 0,0 0 0,0 0 0,1 0 0,-2-12 0,2 10 0,0-1 0,0 1 0,1 0 0,0 0 0,1 0 0,-1-1 0,2 1 0,-1 0 0,1 0 0,0 0 0,1 0 0,0 1 0,4-10 0,16-13-1365,0 4-5461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24575,'0'-13'0,"4"4"0,2 13 0,-1 18 0,0 20 0,-2 16 0,-1 6 0,-1 2 0,0-6 0,-1-13-8191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24575,'20'68'0,"-4"27"0,-13-65 0,15 54 0,-10-73 0,0-16 0,4-21 0,-3-7 0,9-51 0,4-12 0,-22 95-32,0 0-20,0 0 1,0-1 0,1 1 0,-1 0-1,0 0 1,1-1 0,-1 1 0,1 0-1,-1 0 1,1 0 0,-1 0 0,1 0-1,0 0 1,0 0 0,-1 0 0,1 0-1,0 0 1,0 0 0,0 1 0,0-1-1,0 0 1,0 0 0,0 1-1,0-1 1,2 0 0,8 3-6775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73 24575,'0'1'0,"0"2"0,-1-1 0,1 1 0,0 0 0,0 0 0,1-1 0,-1 1 0,0 0 0,1 0 0,0-1 0,0 1 0,0 0 0,0-1 0,0 1 0,0-1 0,0 1 0,1-1 0,0 0 0,-1 0 0,1 0 0,0 1 0,0-1 0,0-1 0,0 1 0,0 0 0,1-1 0,-1 1 0,4 1 0,-2-1 0,1 0 0,0-1 0,-1 0 0,1 0 0,0 0 0,0 0 0,-1-1 0,1 0 0,0 0 0,0 0 0,0 0 0,0-1 0,-1 0 0,7-1 0,-8 0 0,0 1 0,-1-1 0,1 0 0,0 0 0,-1 0 0,1 0 0,-1 0 0,1 0 0,-1-1 0,0 1 0,0-1 0,0 1 0,0-1 0,-1 0 0,1 0 0,-1 0 0,1 0 0,-1 0 0,0 0 0,0 0 0,0-7 0,0 8 0,0-1 0,-1 0 0,1 0 0,-1 0 0,0 0 0,0 0 0,0 0 0,0 1 0,-1-1 0,1 0 0,-1 0 0,0 0 0,0 0 0,0 1 0,0-1 0,0 0 0,0 1 0,-1-1 0,1 1 0,-1-1 0,0 1 0,0 0 0,0 0 0,0 0 0,0 0 0,0 0 0,0 0 0,-1 0 0,1 1 0,-5-3 0,4 3 0,-1 0 0,1 0 0,0 0 0,-1 0 0,1 1 0,-1 0 0,0-1 0,1 1 0,-1 0 0,1 1 0,-1-1 0,1 1 0,-1-1 0,1 1 0,-1 0 0,1 0 0,0 1 0,0-1 0,-1 1 0,1-1 0,0 1 0,0 0 0,1 0 0,-1 1 0,-3 2 0,-1 4 0,0 0 0,1 0 0,0 1 0,1 0 0,0 0 0,0 0 0,1 1 0,0-1 0,1 1 0,1 0 0,0 0 0,0 0 0,1 0 0,0 0 0,1 0 0,0 1 0,1-1 0,0 0 0,0 0 0,2 0 0,4 15 0,-4-21 5,0 0 0,0-1 0,1 1 0,-1 0 0,1-1 0,0 0 0,1 0 0,-1 0 0,1-1 0,-1 1 0,1-1 0,0 0 0,0-1 0,1 1 0,-1-1 0,0 0 0,1 0 0,-1-1 0,1 1 0,0-1 0,0-1 0,-1 1 0,12-1 0,-9 0-88,-1 0 1,1 0-1,-1-1 1,1 0-1,-1 0 1,1-1-1,-1 0 1,0 0-1,0-1 1,0 0-1,0 0 1,0 0-1,-1-1 1,0 0-1,1-1 1,-2 1-1,12-11 1,-3-7-6744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23 24575,'-5'-3'0,"0"0"0,-1 0 0,0 1 0,0 0 0,1 0 0,-1 0 0,-1 0 0,1 1 0,0 0 0,0 0 0,0 1 0,-1 0 0,1 0 0,0 0 0,0 1 0,-1 0 0,1 0 0,0 1 0,0-1 0,0 1 0,-6 3 0,8-3 0,-1 1 0,1-1 0,0 1 0,0 0 0,0-1 0,0 2 0,0-1 0,1 0 0,0 1 0,-1 0 0,1 0 0,1 0 0,-1 0 0,0 0 0,1 0 0,0 1 0,0-1 0,0 1 0,1-1 0,0 1 0,-1 0 0,2 0 0,-1 0 0,0 0 0,1-1 0,0 1 0,1 8 0,0-6 0,1 0 0,-1 0 0,1 0 0,1 0 0,-1 0 0,1-1 0,1 1 0,-1-1 0,1 0 0,0 0 0,0 0 0,1-1 0,0 1 0,0-1 0,6 6 0,11 6 0,0-1 0,41 22 0,-18-11 0,-45-27 0,0 0 0,0 0 0,0 0 0,0 0 0,0 0 0,0 0 0,1 0 0,-1 1 0,0-1 0,0 0 0,0 0 0,0 0 0,0 0 0,0 0 0,0 0 0,0 0 0,0 0 0,0 0 0,1 0 0,-1 0 0,0 0 0,0 1 0,0-1 0,0 0 0,0 0 0,0 0 0,0 0 0,0 0 0,0 0 0,0 0 0,0 0 0,0 1 0,0-1 0,0 0 0,0 0 0,0 0 0,0 0 0,0 0 0,0 0 0,0 0 0,0 0 0,0 1 0,0-1 0,0 0 0,0 0 0,0 0 0,0 0 0,-1 0 0,1 0 0,0 0 0,0 0 0,0 0 0,0 1 0,0-1 0,0 0 0,0 0 0,0 0 0,0 0 0,0 0 0,-1 0 0,1 0 0,0 0 0,0 0 0,0 0 0,0 0 0,0 0 0,0 0 0,0 0 0,-14 3 0,-19-3 0,-136-5-1365,147 4-5461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70 24575,'-6'-2'0,"1"1"0,-1 0 0,1 0 0,-1 1 0,1 0 0,-1 0 0,1 0 0,-1 1 0,1-1 0,0 1 0,-1 1 0,1-1 0,0 1 0,-1 0 0,1 0 0,0 0 0,0 1 0,1 0 0,-1 0 0,1 0 0,-1 0 0,1 1 0,0 0 0,0 0 0,0 0 0,1 0 0,0 0 0,0 1 0,0 0 0,0-1 0,0 1 0,1 0 0,0 0 0,0 1 0,1-1 0,-1 0 0,1 1 0,0-1 0,0 1 0,1 8 0,0-11 0,0-1 0,0 0 0,0 0 0,0 1 0,0-1 0,0 0 0,1 0 0,-1 1 0,1-1 0,0 0 0,0 0 0,0 0 0,0 0 0,0 0 0,0 0 0,0 0 0,1 0 0,-1-1 0,1 1 0,-1 0 0,3 1 0,-1-1 0,0 0 0,1-1 0,-1 1 0,0-1 0,1 0 0,-1 0 0,1 0 0,-1 0 0,1 0 0,-1-1 0,1 0 0,4 0 0,3 0 0,-1-1 0,1-1 0,-1 0 0,1 0 0,-1-1 0,0 0 0,0-1 0,12-6 0,-15 6 0,1-1 0,-1 0 0,0-1 0,-1 0 0,1 0 0,-1 0 0,0-1 0,-1 0 0,10-14 0,-12 15 0,0 1 0,0-1 0,-1 0 0,1 0 0,-1 0 0,-1 0 0,1 0 0,-1 0 0,0-1 0,0 1 0,-1 0 0,0-1 0,0 1 0,-2-9 0,-4 0 0,-1 20 0,-2 26 0,8-27 0,0 0 0,1 1 0,-1-1 0,1 0 0,0 1 0,0-1 0,0 0 0,1 1 0,0-1 0,0 0 0,0 1 0,0-1 0,0 0 0,1 0 0,0 0 0,0 0 0,0 0 0,0-1 0,1 1 0,-1 0 0,1-1 0,0 0 0,0 0 0,0 0 0,1 0 0,-1 0 0,1-1 0,-1 1 0,1-1 0,0 0 0,0 0 0,0 0 0,0-1 0,0 0 0,1 1 0,-1-1 0,9 0 0,-7 1 0,0-1 0,1 0 0,-1 0 0,1-1 0,-1 0 0,1 0 0,-1-1 0,1 0 0,-1 0 0,1 0 0,-1-1 0,0 0 0,0 0 0,0 0 0,0-1 0,7-4 0,-7 2 0,0 1 0,0-2 0,-1 1 0,0-1 0,0 1 0,0-1 0,-1-1 0,0 1 0,0-1 0,0 1 0,-1-1 0,0 0 0,3-12 0,0-2 0,-2 0 0,2-21 0,-6 52 0,-2 19 0,2 0 0,4 35 0,-4-57 0,1-1 0,0 1 0,0 0 0,1-1 0,0 0 0,0 1 0,1-1 0,0 0 0,0 0 0,0 0 0,1-1 0,-1 1 0,1-1 0,1 0 0,8 9 0,-12-13 0,1 1 0,0-1 0,0 1 0,0-1 0,0 0 0,0 1 0,0-1 0,0 0 0,1-1 0,-1 1 0,0 0 0,1-1 0,-1 1 0,0-1 0,1 0 0,-1 1 0,1-1 0,-1 0 0,0-1 0,1 1 0,-1 0 0,0-1 0,1 1 0,-1-1 0,0 0 0,1 0 0,-1 0 0,0 0 0,0 0 0,0 0 0,0-1 0,0 1 0,0-1 0,0 1 0,-1-1 0,1 0 0,-1 1 0,1-1 0,-1 0 0,1 0 0,0-3 0,5-6 0,-1 0 0,0-1 0,-1 1 0,-1-1 0,0 0 0,4-18 0,-3 2 0,-3 16 0,1-1 0,0 1 0,6-16 0,-9 28 0,0-1 0,0 1 0,0 0 0,0-1 0,0 1 0,1-1 0,-1 1 0,0 0 0,0-1 0,0 1 0,1-1 0,-1 1 0,0 0 0,1-1 0,-1 1 0,0 0 0,1 0 0,-1-1 0,0 1 0,1 0 0,-1 0 0,1-1 0,-1 1 0,0 0 0,1 0 0,-1 0 0,1 0 0,-1 0 0,0 0 0,2 0 0,8 9 0,6 26 0,-14-32 0,8 26 0,14 33 0,-22-58 0,0-1 0,0 1 0,0 0 0,0-1 0,1 0 0,0 1 0,-1-1 0,1 0 0,0 0 0,0-1 0,1 1 0,3 2 0,-6-5 0,0 1 0,0-1 0,1 0 0,-1 1 0,0-1 0,1 0 0,-1 0 0,0 0 0,0 0 0,1 0 0,-1 0 0,0 0 0,0-1 0,1 1 0,-1 0 0,0-1 0,0 1 0,1-1 0,-1 1 0,0-1 0,0 1 0,0-1 0,0 0 0,0 0 0,0 0 0,0 1 0,0-1 0,0 0 0,-1 0 0,1 0 0,0 0 0,0-1 0,0 0 0,3-5 0,0 1 0,-1-1 0,1 0 0,2-10 0,24-82 0,-22 90 0,-3 17 0,2 25 0,-6-27 0,1 5 24,0-1 0,1 0 0,0 0 0,9 19 0,-10-26-107,0 1 1,0-1-1,0 0 1,0 0-1,1 0 1,-1 0-1,1-1 1,0 1-1,0-1 1,0 1-1,0-1 1,0 0-1,1 0 1,-1-1-1,1 1 1,-1-1-1,5 2 1,18 3-6744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43 24575,'-2'3'0,"-1"1"0,1-1 0,0 0 0,0 1 0,0-1 0,0 1 0,0 0 0,1-1 0,0 1 0,-1 0 0,1 0 0,1 0 0,-1 0 0,1 0 0,-1 0 0,1 0 0,0 0 0,1 5 0,0-7 0,-1 1 0,1 0 0,-1-1 0,1 1 0,0 0 0,0-1 0,0 1 0,0-1 0,0 1 0,1-1 0,-1 0 0,1 0 0,0 1 0,0-1 0,-1 0 0,1-1 0,0 1 0,1 0 0,-1 0 0,0-1 0,0 1 0,1-1 0,-1 0 0,1 0 0,-1 0 0,6 1 0,-3-1 0,1-1 0,0 1 0,0-1 0,-1-1 0,1 1 0,0-1 0,-1 0 0,1 0 0,0-1 0,-1 1 0,0-1 0,1-1 0,-1 1 0,0-1 0,0 0 0,0 0 0,0 0 0,7-8 0,-8 8 0,-1 1 0,0-1 0,0-1 0,0 1 0,0 0 0,-1-1 0,0 1 0,1-1 0,-1 0 0,0 1 0,-1-1 0,1 0 0,-1 0 0,0 0 0,0-1 0,0 1 0,0 0 0,-1 0 0,1-1 0,-1 1 0,0 0 0,-1 0 0,1-1 0,-1 1 0,-2-8 0,3 10 0,-1 1 0,1-1 0,-1 0 0,0 1 0,0-1 0,0 0 0,0 1 0,0-1 0,0 1 0,0-1 0,0 1 0,-1 0 0,1 0 0,0-1 0,-1 1 0,1 0 0,-1 0 0,1 0 0,-1 0 0,0 1 0,1-1 0,-1 0 0,-3 0 0,2 1 0,0 0 0,0 0 0,0 0 0,0 1 0,0-1 0,0 1 0,0 0 0,0 0 0,0 0 0,0 0 0,1 0 0,-1 0 0,-3 3 0,-1 1 0,-1 0 0,1 1 0,0 0 0,0 0 0,1 1 0,0 0 0,0 0 0,-8 13 0,11-17 0,1 1 0,1-1 0,-1 1 0,0 0 0,1-1 0,0 1 0,0 0 0,0 0 0,0 0 0,1 0 0,0 0 0,-1 0 0,2 0 0,-1 0 0,0 0 0,1 0 0,-1 0 0,1 0 0,0-1 0,1 1 0,-1 0 0,1 0 0,-1-1 0,1 1 0,0-1 0,0 1 0,1-1 0,-1 0 0,1 0 0,-1 0 0,1 0 0,0-1 0,0 1 0,0-1 0,7 5 0,5 0-97,0 0-1,0-1 1,1-1-1,0 0 1,-1-1-1,2-1 1,-1-1-1,0 0 1,0-1-1,1 0 1,-1-1-1,1-1 0,21-5 1,-16 0-6729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4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24575,'1'7'0,"1"-1"0,-1 0 0,1 0 0,0 0 0,0 0 0,1 0 0,-1 0 0,1 0 0,7 9 0,-8-12 0,1 1 0,-1 0 0,1-1 0,0 1 0,0-1 0,1 0 0,-1 0 0,0 0 0,1-1 0,0 1 0,0-1 0,-1 0 0,1 0 0,1 0 0,-1 0 0,0-1 0,6 2 0,-8-3 0,-1 0 0,0 0 0,1 0 0,-1 0 0,1 0 0,-1 0 0,0-1 0,1 1 0,-1-1 0,0 1 0,0-1 0,1 1 0,-1-1 0,0 1 0,0-1 0,0 0 0,0 0 0,0 0 0,0 0 0,0 0 0,0 0 0,0 0 0,0 0 0,0 0 0,-1 0 0,1 0 0,0 0 0,-1-1 0,1 1 0,-1 0 0,1 0 0,-1-1 0,0 1 0,1 0 0,-1-1 0,0 1 0,0-1 0,0 1 0,-1-3 0,2 0 0,-2 0 0,1 0 0,0 0 0,-1 0 0,0 0 0,0 0 0,0 0 0,0 0 0,0 1 0,-1-1 0,0 0 0,-3-5 0,3 7 0,1 0 0,-1 1 0,1-1 0,-1 0 0,0 1 0,1-1 0,-1 1 0,0-1 0,0 1 0,0 0 0,0 0 0,0 0 0,-1 0 0,1 0 0,0 0 0,0 1 0,-1-1 0,-2 1 0,3 0 0,0 0 0,-1 0 0,1 1 0,0-1 0,0 1 0,0 0 0,1 0 0,-1-1 0,0 1 0,0 0 0,0 1 0,1-1 0,-1 0 0,0 0 0,1 1 0,-3 2 0,-1 2 0,1-1 0,0 1 0,1 0 0,-1 0 0,1 1 0,0-1 0,1 1 0,0 0 0,0-1 0,-2 15 0,3-16 0,1 1 0,0 0 0,0 0 0,0-1 0,1 1 0,-1 0 0,2-1 0,-1 1 0,0-1 0,1 1 0,0-1 0,1 0 0,-1 0 0,1 0 0,0 0 0,0 0 0,0-1 0,1 1 0,0-1 0,0 0 0,0 0 0,0 0 0,0 0 0,8 3 0,-3-1 0,0-1 0,0-1 0,0 0 0,1 0 0,-1-1 0,1 0 0,0-1 0,0 0 0,0-1 0,1 0 0,-1 0 0,20-2 0,-25 1 0,0-1 0,0 0 0,0 0 0,0 0 0,0-1 0,-1 1 0,1-1 0,0 0 0,-1-1 0,1 1 0,-1-1 0,0 0 0,0 0 0,7-7 0,-6 4 0,0 0 0,0 0 0,-1 0 0,0-1 0,0 0 0,-1 0 0,0 0 0,4-14 0,0-6 0,-2 0 0,-1-1 0,-2 0 0,0-34 0,-5-85 0,9 284 0,7-71-455,2-1 0,28 74 0,-31-103-6371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68 24575,'9'-22'0,"3"-3"0,-5 7 0,-8 16 0,-9 21 0,-11 16 0,-6 12 0,-4 2 0,4-3 0,2-5 0,6-14 0,5-15 0,10-25 0,5-17 0,8-18 0,2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6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 24575,'-9'-31'0,"2"22"0,4 21 0,3 3 0,1 1 0,1-1 0,0 0 0,1 1 0,1-1 0,9 22 0,-3-5 0,34 106 0,103 216 0,-143-347 0,1 5 0,1 0 0,0 0 0,1 0 0,0 0 0,1-1 0,0-1 0,1 1 0,15 13 0,-23-23-50,0 0-1,0 0 1,0 0-1,0 0 0,0 0 1,1 0-1,-1-1 1,0 1-1,0 0 1,1-1-1,-1 0 0,1 1 1,-1-1-1,0 1 1,1-1-1,-1 0 1,1 0-1,-1 0 0,1 0 1,-1 0-1,0 0 1,1-1-1,-1 1 1,1 0-1,-1-1 1,2 0-1,7-8-6775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2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6 0,0 5 0,0-2-8191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6:4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24575,'0'-1'0,"0"1"0,0-1 0,0 1 0,0-1 0,0 1 0,0-1 0,1 1 0,-1-1 0,0 1 0,0-1 0,0 1 0,0-1 0,1 1 0,-1-1 0,0 1 0,0 0 0,1-1 0,-1 1 0,0-1 0,1 1 0,-1 0 0,0-1 0,1 1 0,-1 0 0,1 0 0,-1-1 0,0 1 0,1 0 0,-1 0 0,1 0 0,-1-1 0,1 1 0,-1 0 0,1 0 0,-1 0 0,1 0 0,-1 0 0,1 0 0,-1 0 0,1 0 0,-1 0 0,1 0 0,-1 0 0,0 0 0,1 0 0,-1 1 0,1-1 0,-1 0 0,1 0 0,-1 0 0,1 1 0,-1-1 0,0 0 0,1 0 0,-1 1 0,0-1 0,1 1 0,24 19 0,9 37 0,-26-40 0,1-1 0,11 15 0,19 19 0,3-1 0,2-3 0,2-1 0,2-3 0,2-1 0,1-3 0,2-2 0,2-3 0,1-2 0,1-2 0,1-3 0,2-2 0,0-3 0,2-3 0,0-2 0,0-4 0,70 6 0,137-7 0,-141-9 0,-122-1 0,0-1 0,0 0 0,0-1 0,0 1 0,0-1 0,-1 0 0,1 0 0,0-1 0,5-2 0,-9 3 0,0 0 0,0-1 0,-1 1 0,1 0 0,-1 0 0,1-1 0,-1 1 0,1-1 0,-1 0 0,0 1 0,0-1 0,0 0 0,0 0 0,0 0 0,0 1 0,-1-1 0,1 0 0,0 0 0,-1 0 0,0 0 0,1 0 0,-1 0 0,0-1 0,0 1 0,0 0 0,0 0 0,-1 0 0,0-3 0,-1-3 0,-1-1 0,-1 1 0,1 0 0,-1 0 0,-1 1 0,0-1 0,0 1 0,0 0 0,-1 0 0,-6-6 0,50 30 0,-31-15 0,0 0 0,0 1 0,0 0 0,-1 1 0,13 7 0,-18-10 0,1 1 0,-1-1 0,0 0 0,0 1 0,1-1 0,-1 1 0,0-1 0,0 1 0,-1 0 0,1 0 0,0-1 0,0 1 0,-1 0 0,1 0 0,-1 0 0,0-1 0,0 1 0,1 0 0,-1 0 0,0 0 0,0 0 0,-1 0 0,1 0 0,0 0 0,-1-1 0,1 1 0,-1 0 0,0 2 0,-8 15 0,-1 0 0,0 0 0,-2-1 0,0-1 0,-1 0 0,-23 25 0,0 0 0,-14 19-1365,5-6-5461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733 241 24575,'1'-58'0,"-3"-72"0,2 127 0,0 0 0,0 0 0,-1 0 0,1 0 0,-1 1 0,0-1 0,0 0 0,0 0 0,0 1 0,0-1 0,0 1 0,-1-1 0,1 1 0,-1 0 0,-3-5 0,3 6 0,0 1 0,1-1 0,-1 0 0,0 1 0,0-1 0,1 1 0,-1-1 0,0 1 0,0 0 0,0 0 0,1 0 0,-1 0 0,0 0 0,0 0 0,0 1 0,1-1 0,-1 1 0,0-1 0,0 1 0,1-1 0,-1 1 0,0 0 0,1 0 0,-1 0 0,1 0 0,-3 2 0,-12 7 0,0 2 0,0 0 0,1 1 0,-18 20 0,-50 67 0,61-73 0,-39 55 0,3 1 0,3 4 0,-67 145 0,88-155 0,4 2 0,3 1 0,4 1 0,-23 145 0,42-202 0,2-1 0,1 1 0,1 0 0,0 0 0,2 0 0,1-1 0,10 39 0,-11-53 0,1 0 0,1 0 0,0-1 0,0 1 0,0-1 0,1 0 0,0 0 0,1 0 0,0-1 0,0 0 0,1 0 0,-1 0 0,2-1 0,-1 0 0,1-1 0,-1 0 0,1 0 0,1 0 0,-1-1 0,1 0 0,0-1 0,9 3 0,-2-2-455,0-1 0,30 2 0,29-4-6371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73 24575,'-1'1'0,"1"-1"0,0 0 0,-1 0 0,1 0 0,0 0 0,-1 0 0,1 1 0,0-1 0,-1 0 0,1 0 0,0 1 0,0-1 0,0 0 0,-1 0 0,1 1 0,0-1 0,0 0 0,0 1 0,-1-1 0,1 0 0,0 1 0,0-1 0,0 0 0,0 1 0,0-1 0,0 0 0,0 1 0,0-1 0,0 0 0,0 1 0,0-1 0,0 1 0,0-1 0,0 0 0,0 1 0,0-1 0,0 0 0,1 1 0,3 18 0,-3-18 0,15 47 0,2 0 0,2-2 0,2 0 0,3-1 0,30 42 0,-51-81 0,1 1 0,-1-2 0,2 1 0,-1 0 0,10 7 0,-14-13 0,0 1 0,0 0 0,0-1 0,0 1 0,0-1 0,0 1 0,0-1 0,0 0 0,0 1 0,0-1 0,0 0 0,0 0 0,0 0 0,0 0 0,0 0 0,1 0 0,-1 0 0,0 0 0,0 0 0,0 0 0,0-1 0,0 1 0,0 0 0,0-1 0,0 1 0,0-1 0,0 1 0,0-1 0,0 1 0,0-1 0,0 0 0,0 0 0,0 1 0,-1-1 0,1 0 0,0 0 0,-1 0 0,1 0 0,0 0 0,-1 0 0,1 0 0,-1 0 0,0 0 0,1 0 0,-1 0 0,1-2 0,7-17 0,-1-1 0,-1-1 0,-1 1 0,3-29 0,5-92 0,-12 125 0,4-130 0,-5 136 86,0 17-1537,-1 8-5375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24575,'6'5'0,"0"0"0,0 0 0,0 1 0,-1 0 0,0 0 0,0 0 0,-1 0 0,1 1 0,-1 0 0,5 13 0,2 1 0,26 47 0,-24-41 0,1 0 0,1-1 0,2-1 0,25 30 0,-40-52 0,1 0 0,-1-1 0,1 1 0,0-1 0,0 0 0,0 0 0,0 0 0,0 0 0,6 2 0,-8-3 0,1-1 0,-1 0 0,1 0 0,-1 0 0,0 0 0,1 0 0,-1 0 0,0 0 0,1 0 0,-1-1 0,1 1 0,-1-1 0,0 1 0,1-1 0,-1 1 0,0-1 0,0 0 0,0 1 0,1-1 0,-1 0 0,0 0 0,0 0 0,0 0 0,0 0 0,0 0 0,-1 0 0,3-2 0,3-7 0,0 0 0,0 0 0,-1-1 0,0 1 0,-1-1 0,5-18 0,12-74 0,-15 68 0,39-268 0,-44 446-1365,-2-92-5461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5 24575,'0'-4'0,"-5"7"0,-1 12 0,1 17 0,-4 16 0,-5 9 0,-4 8 0,0 3 0,0-3 0,-2-2 0,2-9 0,5-8 0,4-16 0,4-14-8191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103 210 24575,'-79'317'0,"70"-276"0,1-1 0,1-9 0,17-64 0,9-38 0,0-3 0,3 1 0,50-113 0,-71 184 0,1-1 0,-1 1 0,0 0 0,0 0 0,1 0 0,-1 0 0,1 0 0,0 0 0,0 0 0,-1 0 0,1 1 0,3-3 0,-4 4 0,0 0 0,0 0 0,0 0 0,0 0 0,-1 0 0,1 0 0,0 0 0,0 0 0,0 0 0,0 0 0,-1 1 0,1-1 0,0 0 0,0 1 0,-1-1 0,1 0 0,0 1 0,0-1 0,-1 1 0,1-1 0,0 1 0,-1-1 0,1 1 0,-1 0 0,1-1 0,-1 1 0,1 0 0,-1-1 0,1 1 0,-1 0 0,0 0 0,1-1 0,-1 1 0,0 0 0,0 0 0,1 0 0,-1 1 0,5 14 0,-1 0 0,0 1 0,-1 0 0,-1-1 0,0 1 0,-2 26 0,0-24 0,1 0 0,0 0 0,1-1 0,1 1 0,6 20 0,-8-36 0,0-1 0,0 1 0,0-1 0,0 0 0,0 1 0,0-1 0,0 0 0,1 0 0,-1 0 0,1 0 0,-1 0 0,1 0 0,0 0 0,0-1 0,0 1 0,0-1 0,0 1 0,0-1 0,0 0 0,3 2 0,-2-3 0,-1 0 0,0 0 0,0 0 0,0 0 0,1 0 0,-1-1 0,0 1 0,0-1 0,0 1 0,0-1 0,0 0 0,0 0 0,0 0 0,0 0 0,0 0 0,0 0 0,0-1 0,-1 1 0,1 0 0,0-1 0,-1 0 0,1 1 0,1-4 0,7-7 0,0-1 0,-1 0 0,0-1 0,-1 0 0,8-20 0,24-77 0,1-4 0,-32 103 0,-3 20 0,-3 24 0,-15 142 0,-1 6 0,13-175 0,0 0 0,0 0 0,1-1 0,-1 1 0,1 0 0,0-1 0,0 1 0,1-1 0,0 1 0,3 6 0,-5-10 0,1-1 0,-1 1 0,1 0 0,-1-1 0,1 1 0,-1-1 0,1 1 0,0-1 0,-1 1 0,1-1 0,0 1 0,-1-1 0,1 0 0,0 1 0,0-1 0,-1 0 0,1 0 0,0 0 0,0 0 0,-1 1 0,1-1 0,0 0 0,0 0 0,1-1 0,0 1 0,0-1 0,1 0 0,-1 0 0,0 0 0,0 0 0,0 0 0,0 0 0,0-1 0,0 1 0,0-1 0,-1 0 0,3-2 0,13-14 0,-2-2 0,0 0 0,-1 0 0,19-38 0,37-95 0,-14 5 0,-48 138 0,-5 18 0,-2 22 0,-23 167 0,15-147 0,6-40 0,-1 0 0,0 1 0,-7 19 0,9-30 0,0 0 0,0 0 0,0 0 0,0 1 0,0-1 0,0 0 0,0 0 0,0 0 0,0 0 0,0 0 0,0 0 0,0 1 0,0-1 0,0 0 0,0 0 0,0 0 0,0 0 0,0 0 0,0 0 0,0 0 0,0 0 0,-1 1 0,1-1 0,0 0 0,0 0 0,0 0 0,0 0 0,0 0 0,0 0 0,0 0 0,0 0 0,-1 0 0,1 0 0,0 0 0,0 0 0,0 0 0,0 0 0,0 0 0,0 0 0,-1 0 0,1 0 0,0 0 0,0 0 0,0 0 0,0 0 0,0 0 0,0 0 0,-1 0 0,1 0 0,0 0 0,0 0 0,0 0 0,0 0 0,0 0 0,0 0 0,0 0 0,0 0 0,-1-1 0,1 1 0,0 0 0,0 0 0,0 0 0,-4-13 0,0-17 0,2-7 0,1 0 0,3 0 0,10-66 0,-9 85 0,1 1 0,1 0 0,1 0 0,0 0 0,1 1 0,1 0 0,0 0 0,1 1 0,1 0 0,13-15 0,-20 26 0,1 0 0,-1 0 0,1 1 0,0 0 0,1 0 0,-1 0 0,1 0 0,-1 1 0,1-1 0,0 1 0,7-2 0,-11 4 0,1-1 0,0 1 0,-1 0 0,1 0 0,-1 0 0,1 0 0,0 0 0,-1 0 0,1 1 0,-1-1 0,1 0 0,-1 1 0,1 0 0,-1-1 0,1 1 0,-1 0 0,1-1 0,-1 1 0,0 0 0,1 0 0,-1 0 0,0 0 0,0 1 0,0-1 0,0 0 0,0 0 0,0 1 0,0-1 0,0 0 0,-1 1 0,1-1 0,0 1 0,-1-1 0,1 1 0,-1-1 0,0 1 0,1-1 0,-1 1 0,0 0 0,0 1 0,1 5 7,-1 0 0,0-1-1,0 1 1,-1 0 0,0 0-1,0-1 1,0 1-1,-1 0 1,-1-1 0,1 0-1,-1 1 1,0-1 0,-1 0-1,0-1 1,0 1 0,0-1-1,-9 10 1,5-6-156,-1 0 1,-1 0-1,0-1 1,0 0-1,-1-1 1,0 0-1,-1 0 1,1-1-1,-16 6 1,-7-2-6678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0 24575,'22'40'0,"8"31"0,-2 22 0,-5 12 0,-21 11 0,-23 3 0,-26 0 0,-27-8 0,-24-9 0,-22-12 0,10-23-8191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29 366 24575,'-9'-26'0,"-3"-14"0,5 0 0,8 7 0,13 5 0,17 7 0,13 6 0,12 7 0,5 0 0,6 2 0,0-4 0,-11 1-8191</inkml:trace>
  <inkml:trace contextRef="#ctx0" brushRef="#br0" timeOffset="1">630 0 24575,'-31'9'0,"-15"12"0,-4 11 0,7 14 0,10 7 0,11 4 0,10 6 0,6 1 0,9-2 0,8-6 0,11-9 0,7-8 0,2-10 0,-3-10-8191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24575,'22'-13'0,"21"-5"0,25-3 0,24-3 0,22-2 0,20 0 0,12-2 0,9 6 0,0 1 0,-8 4 0,-17 6 0,-16 3 0,-23 5 0,-27 6 0,-30 7 0,-24 7 0,-22 0 0,-11-3-8191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2:17:3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24575,'0'9'0,"0"2"-8191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75 24575,'-1'-5'0,"1"1"0,-1 0 0,-1 0 0,1 0 0,0 0 0,-1 0 0,0 1 0,-4-7 0,6 10 0,0 0 0,0 0 0,0-1 0,0 1 0,0 0 0,0 0 0,0 0 0,0 0 0,0 0 0,0 0 0,0 0 0,0 0 0,0 0 0,0 0 0,-1 0 0,1-1 0,0 1 0,0 0 0,0 0 0,0 0 0,0 0 0,0 0 0,0 0 0,0 0 0,0 0 0,-1 0 0,1 0 0,0 0 0,0 0 0,0 0 0,0 0 0,0 0 0,0 0 0,0 0 0,0 0 0,0 0 0,-1 0 0,1 0 0,0 0 0,0 0 0,0 0 0,0 0 0,0 0 0,0 0 0,0 0 0,0 1 0,0-1 0,0 0 0,-1 0 0,1 0 0,0 0 0,0 0 0,0 0 0,0 0 0,0 0 0,0 0 0,0 0 0,0 1 0,-3 8 0,0 14 0,1 337 0,4-197 0,-2-660 0,0 483 0,1-28 0,-1 40 0,0 0 0,0 0 0,1 0 0,-1 0 0,1 0 0,0 0 0,-1 0 0,1 0 0,0 0 0,0 0 0,0 1 0,0-1 0,1 0 0,-1 0 0,3-2 0,-3 4 0,0 0 0,0-1 0,0 1 0,0 0 0,0-1 0,0 1 0,0 0 0,0 0 0,0 0 0,0 0 0,0 0 0,0 0 0,0 0 0,0 1 0,0-1 0,0 0 0,0 0 0,0 1 0,0-1 0,0 1 0,0-1 0,0 1 0,0-1 0,0 1 0,0 0 0,0-1 0,-1 1 0,1 0 0,0 0 0,0 0 0,0 1 0,25 32 0,-24-31 0,34 59 0,-3 1 0,38 102 0,-55-125 0,1-1 0,1 4 0,-2 0 0,14 56 0,-29-98-5,-1 0 0,0 0 0,0 1 0,1-1 0,-1 0 0,0 0 0,0 0 0,0 0 0,0 1 0,0-1 0,0 0 0,-1 0 0,1 0 0,0 0 0,-1 0 0,1 1 0,-1 1 0,0-3 12,1 0 0,-1 1-1,1-1 1,-1 0 0,0 1 0,1-1 0,-1 0 0,1 0 0,-1 1 0,0-1 0,1 0-1,-1 0 1,1 0 0,-1 0 0,0 0 0,1 0 0,-1 0 0,0 0 0,1 0 0,-1 0 0,1 0-1,-1 0 1,-1-1 0,-5-1-136,1-1 0,-1 0 0,0-1 0,-8-5 0,6 3-666,-22-12-6031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45 275 24575,'-13'-9'0,"-5"-7"0,5-1 0,14-2 0,16-3 0,18-1 0,16-2 0,18-1 0,10 0 0,6-5 0,0-2 0,-13 5-8191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5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24575,'0'9'0,"-4"12"0,-2 11 0,-4 9 0,0 7 0,1 4 0,-2 2 0,0 0 0,-1 1 0,0-5 0,3-7 0,-2-10 0,1-7 0,3-7-8191</inkml:trace>
  <inkml:trace contextRef="#ctx0" brushRef="#br0" timeOffset="1">6 131 24575,'-4'-4'0,"3"2"0,5 7 0,8 7 0,9 10 0,11 5 0,5 8 0,4 2 0,4 4 0,4-1 0,-2 2 0,-10-2 0,-6-3 0,-8-8-8191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24575,'31'-13'0,"19"-9"0,15-1 0,0 3 0,-6 6 0,-9 5 0,-12 3-8191</inkml:trace>
  <inkml:trace contextRef="#ctx0" brushRef="#br0" timeOffset="1">158 211 24575,'18'-4'0,"14"-6"0,16-6 0,8 0 0,8-2 0,3-2 0,-11 2-8191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6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24575,'-14'27'0,"-8"21"0,-1 17 0,-1 11 0,0 5 0,3-2 0,1-10 0,4-8 0,0-10 0,3-9 0,-1-7 0,2-9-8191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24575,'-5'0'0,"4"9"0,5 7 0,8 10 0,5 9 0,10 4 0,8 3 0,3 0 0,4 1 0,-1-6 0,-3-6 0,-3-7 0,-3-9 0,-3-6 0,-6-5-8191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07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10 108 24575,'3'34'0,"1"0"0,2 0 0,2-1 0,1 1 0,17 40 0,-15-39 0,-4-16 0,0 5 0,2 0 0,22 44 0,-24-62 0,-5-16 0,-4-16 0,-21-68 0,-43-116 0,21 78 0,44 130 0,1-1 0,-1 1 0,0-1 0,1 1 0,0-1 0,-1 0 0,1 1 0,0-1 0,0 0 0,1 1 0,-1-1 0,0 0 0,2-4 0,-1 6 0,0 0 0,-1 0 0,1 0 0,0 0 0,0 0 0,-1 1 0,1-1 0,0 0 0,0 0 0,0 1 0,0-1 0,0 0 0,0 1 0,0-1 0,0 1 0,0 0 0,0-1 0,0 1 0,0 0 0,0-1 0,1 1 0,-1 0 0,0 0 0,0 0 0,0 0 0,0 0 0,0 0 0,1 1 0,-1-1 0,0 0 0,0 0 0,0 1 0,1 0 0,6 1 0,-1 1 0,0 1 0,0-1 0,0 1 0,0 0 0,0 0 0,-1 1 0,0 0 0,6 6 0,50 57 0,-54-57 0,26 28 0,-2 1 0,-1 1 0,-3 2 0,24 47 0,-50-85 0,1 0 0,-1 0 0,-1 0 0,1 0 0,-1 0 0,1 0 0,-2 1 0,1-1 0,-1 0 0,1 1 0,-2 9 0,0-12 0,0 1 0,0-1 0,0 0 0,-1 1 0,0-1 0,1 0 0,-1 0 0,0 0 0,0 0 0,-1 0 0,1-1 0,-1 1 0,1-1 0,-1 0 0,0 1 0,0-1 0,0 0 0,0 0 0,-3 1 0,-18 8-341,-1 0 0,-1-2-1,-41 10 1,-20 2-6485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24575,'0'0'0,"0"-1"0,0 0 0,0 0 0,0 0 0,0 0 0,0 0 0,0 0 0,1 0 0,-1 0 0,0 1 0,1-1 0,-1 0 0,0 0 0,1 0 0,-1 1 0,1-1 0,-1 0 0,1 0 0,-1 1 0,1-1 0,0 0 0,-1 1 0,1-1 0,0 1 0,0-1 0,0 1 0,0 0 0,-1 0 0,1 0 0,-1 0 0,1 0 0,0 0 0,-1 1 0,1-1 0,-1 0 0,1 0 0,-1 1 0,1-1 0,-1 0 0,1 1 0,-1-1 0,1 1 0,-1-1 0,1 1 0,-1-1 0,0 0 0,1 1 0,-1 0 0,0-1 0,1 1 0,-1-1 0,0 1 0,0-1 0,0 1 0,1-1 0,-1 1 0,0 0 0,0-1 0,0 1 0,0-1 0,0 1 0,0 0 0,0-1 0,0 1 0,0 0 0,5 87 0,-6 102 0,-1-116 0,0-175 0,0 27 0,11-109 0,-8 173 0,1 0 0,0 0 0,1 0 0,0 0 0,0 0 0,9-15 0,-11 22 0,1 0 0,-1 0 0,1 1 0,0-1 0,0 1 0,0-1 0,1 1 0,-1 0 0,1 0 0,-1 0 0,1 0 0,-1 0 0,1 1 0,0-1 0,0 1 0,0 0 0,0 0 0,0 0 0,0 0 0,0 0 0,0 1 0,0-1 0,1 1 0,-1 0 0,4 0 0,-4 1 0,0-1 0,0 1 0,0 0 0,0 0 0,0 1 0,0-1 0,-1 0 0,1 1 0,-1 0 0,1 0 0,-1-1 0,1 1 0,-1 1 0,0-1 0,0 0 0,0 1 0,3 3 0,27 53 0,-25-46 0,16 38 0,-2 0 0,15 56 0,19 110 0,-54-215-99,-1-1 55,1 0 0,-1-1 1,1 1-1,-1 0 0,0 0 1,0 0-1,1-1 0,-1 1 1,0 0-1,0 0 1,0 0-1,0 0 0,0-1 1,0 1-1,0 0 0,0 0 1,-1 0-1,1 0 0,0-1 1,0 1-1,-1 0 0,1 0 1,0 0-1,-1-1 1,1 1-1,-1 0 0,1-1 1,-2 2-1,-6-2-6782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23 24575,'-19'30'0,"-26"54"0,39-70 0,0 0 0,1 1 0,1 0 0,0 0 0,0 1 0,0 15 0,14-46 0,4-13 0,8-36 0,21-47 0,-42 108 0,1 0 0,-1 1 0,0-1 0,1 1 0,-1-1 0,1 1 0,0 0 0,0-1 0,0 1 0,0 0 0,0 0 0,0 1 0,1-1 0,-1 0 0,1 1 0,3-3 0,-4 4 0,0 0 0,-1 0 0,1 0 0,0 0 0,-1 1 0,1-1 0,-1 0 0,1 1 0,0-1 0,-1 1 0,1 0 0,-1-1 0,1 1 0,-1 0 0,0 0 0,1 0 0,-1 0 0,0 0 0,0 0 0,1 0 0,-1 0 0,0 1 0,0-1 0,0 0 0,-1 1 0,1-1 0,0 1 0,0-1 0,-1 1 0,1 1 0,9 18 20,-1 0 0,-2 0 0,0 1 0,-1-1 0,4 29 0,5 112-1505,-13-117-5341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24575,'5'-9'0,"9"-8"0,13-4 0,14-5 0,9 4 0,9 0 0,9 4 0,1 1 0,-11 3-8191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24575,'26'-8'0,"19"-4"0,14-4 0,6 1 0,-3 3 0,-12 4-8191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1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24575,'22'-14'0,"16"-8"0,16-5 0,11-3 0,4 0 0,3 0 0,-10 5-8191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6 24575,'4'-4'0,"2"2"0,-1 12 0,-4 16 0,-4 13 0,-5 14 0,-2 6 0,-2 2 0,-1 0 0,-1-2 0,0-6 0,-1-8 0,-2-7 0,-3-10 0,2-10-8191</inkml:trace>
  <inkml:trace contextRef="#ctx0" brushRef="#br0" timeOffset="1">0 111 24575,'9'5'0,"12"5"0,7 6 0,7 9 0,7 5 0,1 6 0,1 1 0,-1 4 0,0-1 0,-3-3 0,2-8 0,-3-8 0,1-9 0,-2-5 0,-7-5-8191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12 135 24575,'1'13'0,"2"1"0,-1-1 0,2 0 0,-1 0 0,2-1 0,0 1 0,9 16 0,0 2 0,61 172 0,-73-200 0,-1-5 0,-2-15 0,-5-27 0,-14-34 0,-4 0 0,-53-116 0,75 190 0,0 0 0,0-1 0,1 1 0,-1-1 0,1 1 0,0-1 0,1 0 0,-1 0 0,1-5 0,0 9 0,0-1 0,1 1 0,-1-1 0,1 1 0,-1 0 0,1-1 0,0 1 0,-1 0 0,1 0 0,0 0 0,0-1 0,0 1 0,0 0 0,0 0 0,0 0 0,0 0 0,0 0 0,0 1 0,1-1 0,-1 0 0,0 1 0,0-1 0,1 0 0,-1 1 0,1 0 0,-1-1 0,0 1 0,1 0 0,-1-1 0,1 1 0,-1 0 0,1 0 0,-1 0 0,3 1 0,4-1 0,1 1 0,0 0 0,0 1 0,-1 0 0,1 0 0,-1 1 0,0 0 0,1 0 0,-2 1 0,1 0 0,9 6 0,10 8 0,38 35 0,-62-51 0,24 22 0,0 1 0,44 54 0,-63-69 0,-1 0 0,0 1 0,0 0 0,-1 1 0,0-1 0,-1 1 0,0 0 0,-1 0 0,-1 1 0,0-1 0,3 24 0,-6-32 5,-1 1 1,1-1-1,-1 1 0,0-1 0,0 0 0,0 1 1,-1-1-1,1 0 0,-1 0 0,0 0 1,0 0-1,-1 0 0,1-1 0,-1 1 0,0 0 1,0-1-1,0 0 0,0 0 0,0 0 0,-1 0 1,0-1-1,-6 5 0,-1-1-217,-1 0 0,1-1 0,-1 0-1,0 0 1,0-2 0,-23 5 0,11-5-6614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24575,'0'9'0,"-4"7"0,-2 15 0,-4 10 0,0 8 0,-4 4 0,2 6 0,-2-2 0,1-2 0,-2-6 0,3-7 0,-3-10 0,3-11-8191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24575,'14'13'0,"8"14"0,9 6 0,5 7 0,4 5 0,0 0 0,3 1 0,-2-3 0,-9-5 0,-4-3 0,-3-9 0,-1-8 0,-5-7-8191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24575,'22'-13'0,"16"-10"0,11 1 0,6-2 0,-2 4 0,-6 1 0,-10 3-8191</inkml:trace>
  <inkml:trace contextRef="#ctx0" brushRef="#br0" timeOffset="1">420 5 24575,'0'-5'0,"4"8"0,7 12 0,4 13 0,6 14 0,-2 14 0,1 10 0,-3 8 0,-4 5 0,-5-12-8191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1 751 24575,'682'-207'0,"-589"180"-19,1133-366-1344,-1188 379 1363,23-8 0,-1-2 0,68-40 0,-261 120 17,65-25-6843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4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0 536 24575,'1'1'0,"-1"0"0,0 0 0,0 0 0,1 0 0,-1-1 0,0 1 0,1 0 0,-1 0 0,1-1 0,-1 1 0,1 0 0,0-1 0,-1 1 0,1-1 0,-1 1 0,1-1 0,0 1 0,0-1 0,-1 1 0,1-1 0,0 1 0,0-1 0,0 0 0,-1 0 0,1 1 0,0-1 0,0 0 0,0 0 0,0 0 0,-1 0 0,1 0 0,0 0 0,0 0 0,0 0 0,1-1 0,37-3 0,113-33 0,148-57 0,-197 60 0,739-267 0,-819 292 0,-8 3 0,0 0 0,0-1 0,0 0 0,19-14 0,-22 8-1365,-8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0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24575,'14'-4'0,"12"-2"0,16 1 0,9 0 0,10 2 0,4-4 0,-11 0-8191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0:58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24575,'4'23'0,"6"15"0,6 15 0,5 8 0,-2 2 0,-4 4 0,-4-6 0,-4-3 0,-8-8 0,-8-12 0,-7-8 0,-1-10-8191</inkml:trace>
  <inkml:trace contextRef="#ctx0" brushRef="#br0" timeOffset="1">446 209 24575,'27'-13'0,"17"-4"0,10 0 0,6 3 0,-4 5 0,-11 3-8191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1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24575,'36'-13'0,"24"-4"0,16-5 0,9-1 0,-11 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313 461 24575,'-5'-5'0,"0"0"0,0 1 0,-1 0 0,1 0 0,-1 0 0,0 1 0,0 0 0,0 0 0,0 1 0,-1-1 0,1 1 0,-1 1 0,1-1 0,-1 1 0,0 0 0,1 1 0,-1 0 0,0 0 0,0 0 0,1 1 0,-1 0 0,0 0 0,1 0 0,-1 1 0,1 0 0,-1 1 0,-7 3 0,5-2 0,1 1 0,-1 0 0,0 1 0,1 0 0,0 0 0,1 1 0,0 0 0,0 0 0,0 1 0,1 0 0,0 0 0,0 0 0,1 1 0,0 0 0,0 0 0,1 0 0,-5 17 0,8-23 0,0 1 0,1-1 0,-1 0 0,0 1 0,1-1 0,0 0 0,0 1 0,0-1 0,0 1 0,1-1 0,-1 0 0,1 1 0,0-1 0,0 0 0,0 0 0,0 1 0,1-1 0,-1 0 0,1 0 0,0-1 0,0 1 0,0 0 0,0 0 0,0-1 0,0 1 0,1-1 0,-1 0 0,1 0 0,0 0 0,0 0 0,0 0 0,0-1 0,5 3 0,-4-3 0,0 0 0,0 0 0,0 0 0,0 0 0,1-1 0,-1 0 0,0 0 0,0 0 0,0 0 0,0 0 0,1-1 0,-1 0 0,0 0 0,0 0 0,0-1 0,0 1 0,-1-1 0,1 0 0,0 0 0,-1 0 0,1 0 0,-1-1 0,0 0 0,1 1 0,-1-1 0,-1 0 0,5-5 0,-1-2 0,0 0 0,0-1 0,-1 1 0,-1-1 0,0 0 0,0 0 0,-1-1 0,-1 1 0,3-20 0,-1-17 0,-2-48 0,-2 62 0,0 32 0,1-67 0,-3 0 0,-11-76 0,1 105 0,3 28 0,8 12 0,1 0 0,-1 1 0,1-1 0,-1 0 0,1 0 0,-1 0 0,1 1 0,0-1 0,-1 0 0,1 1 0,-1-1 0,1 0 0,0 1 0,-1-1 0,1 0 0,0 1 0,-1-1 0,1 1 0,0-1 0,0 1 0,-1-1 0,1 1 0,0-1 0,0 1 0,0-1 0,0 1 0,0-1 0,0 1 0,0-1 0,0 1 0,-7 33 0,2 0 0,2 0 0,1 1 0,4 52 0,-2-55 0,2 13 0,0 0 0,3-1 0,2 1 0,2-1 0,2 0 0,19 49 0,-26-83-227,0 0-1,1-1 1,0 0-1,1 0 1,12 15-1,2-4-6598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24575,'1'-12'0,"3"27"0,2 6 0,-4-16 0,1 1 0,0-2 0,0 1 0,0 0 0,0 0 0,1-1 0,0 0 0,0 0 0,0 0 0,0 0 0,6 3 0,-9-6 0,0 0 0,1 0 0,-1 0 0,1-1 0,-1 1 0,0 0 0,1-1 0,-1 1 0,1-1 0,0 1 0,-1-1 0,1 0 0,-1 0 0,1 0 0,0 0 0,-1 0 0,1 0 0,-1 0 0,1 0 0,-1 0 0,1-1 0,0 1 0,-1-1 0,1 1 0,-1-1 0,0 0 0,1 0 0,-1 1 0,1-1 0,-1 0 0,0 0 0,0 0 0,0-1 0,0 1 0,1 0 0,-1 0 0,-1 0 0,1-1 0,0 1 0,0-1 0,0 1 0,0-2 0,1-2 0,0 0 0,0 0 0,0-1 0,-1 1 0,1 0 0,-1-1 0,-1 1 0,1-1 0,-1 1 0,0 0 0,-1-7 0,1 10 0,0 0 0,0 0 0,-1-1 0,1 1 0,-1 1 0,0-1 0,1 0 0,-1 0 0,0 0 0,0 0 0,0 0 0,0 1 0,-1-1 0,1 0 0,0 1 0,-1-1 0,1 1 0,-1 0 0,1-1 0,-1 1 0,0 0 0,0 0 0,1 0 0,-1 0 0,0 0 0,0 1 0,0-1 0,0 0 0,0 1 0,0 0 0,0-1 0,-3 1 0,2 0 0,0 0 0,1 0 0,-1 0 0,1 0 0,-1 1 0,1-1 0,-1 1 0,1 0 0,-1 0 0,1 0 0,0 0 0,-1 0 0,1 0 0,0 0 0,0 1 0,0-1 0,0 1 0,-3 3 0,2-1 0,0 0 0,0 0 0,0 0 0,0 1 0,1-1 0,0 1 0,0-1 0,0 1 0,-1 6 0,1-2 0,0-1 0,1 1 0,0-1 0,1 1 0,-1 0 0,2 0 0,-1-1 0,1 1 0,0 0 0,1-1 0,3 9 0,-3-11 0,1-1 0,0 0 0,0 0 0,0 0 0,1 0 0,0 0 0,0-1 0,0 1 0,0-1 0,1 0 0,0-1 0,-1 1 0,1-1 0,1 0 0,-1 0 0,0 0 0,1-1 0,-1 0 0,1 0 0,0 0 0,0-1 0,-1 0 0,1 0 0,0 0 0,12-1 0,-12 0 0,1-1 0,0 1 0,-1-1 0,1 0 0,-1-1 0,1 1 0,-1-1 0,1-1 0,-1 1 0,0-1 0,0 0 0,0-1 0,-1 1 0,1-1 0,-1 0 0,0 0 0,0-1 0,0 0 0,-1 0 0,1 0 0,-1 0 0,7-12 0,-2-5 0,0-1 0,-1 0 0,-1 0 0,-1 0 0,4-38 0,2-122 0,-12 168 0,1 8 0,0 1 0,-1-1 0,0 1 0,0-1 0,0 1 0,-1 0 0,0-1 0,-1 1 0,1 0 0,-1-1 0,-4-7 0,6 14 0,0-1 0,-1 1 0,1 0 0,0 0 0,0 0 0,-1 0 0,1 0 0,0 1 0,-1-1 0,1 0 0,0 0 0,0 0 0,-1 0 0,1 0 0,0 0 0,0 0 0,-1 0 0,1 1 0,0-1 0,0 0 0,0 0 0,-1 0 0,1 0 0,0 1 0,0-1 0,0 0 0,0 0 0,-1 1 0,1-1 0,0 0 0,0 0 0,0 0 0,0 1 0,0-1 0,0 0 0,0 1 0,0-1 0,0 0 0,0 0 0,0 1 0,0-1 0,0 0 0,0 0 0,0 1 0,0-1 0,0 1 0,-4 18 0,0 20 0,2 1 0,2 0 0,1 0 0,3-1 0,1 1 0,1-1 0,3 0 0,1 0 0,1-1 0,3-1 0,18 38 0,-15-51 0,-8-18 0,-9-6 0,1-1 0,-1 1 0,0 0 0,0 0 0,1 0 0,-1 0 0,0-1 0,0 1 0,0 0 0,1 0 0,-1-1 0,0 1 0,0 0 0,0 0 0,0-1 0,0 1 0,1 0 0,-1-1 0,0 1 0,0 0 0,0-1 0,0 1 0,0 0 0,0 0 0,0-1 0,0 1 0,0 0 0,0-1 0,0 1 0,0 0 0,0-1 0,-1 1 0,1-1 0,-1-9 0,-1 0 0,-1 0 0,0 1 0,0-1 0,-1 0 0,-6-12 0,-36-58 0,33 59 0,5 9 0,-16-26 0,24 37 0,-1 1 0,1-1 0,0 1 0,-1-1 0,1 0 0,0 1 0,-1-1 0,1 0 0,0 0 0,0 1 0,0-1 0,-1 0 0,1 1 0,0-1 0,0 0 0,0 0 0,0 1 0,0-1 0,1 0 0,-1 0 0,0 1 0,0-1 0,0 0 0,1 1 0,-1-1 0,0 0 0,1 1 0,-1-1 0,0 0 0,1 1 0,-1-1 0,1 1 0,-1-1 0,1 1 0,-1-1 0,1 1 0,0-1 0,-1 1 0,1-1 0,-1 1 0,1 0 0,0-1 0,1 1 0,13-3 0,1 1 0,0 1 0,-1 0 0,22 3 0,24-2 0,-9-4-1365,-4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9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24575,'4'-4'0,"2"2"0,0 7 0,3 11 0,0 12 0,-2 9 0,3 9 0,0 4 0,-2-1 0,-3-5 0,3-10 0,-1-15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24575,'-26'22'0,"-14"21"0,-5 17 0,7 11 0,8 6 0,10 5 0,9-4 0,5-1 0,9-5 0,13-10 0,7-11 0,10-15 0,7-13 0,-2-10-8191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254 124 24575,'-8'-4'0,"1"0"0,-1 1 0,1 0 0,-1 0 0,0 1 0,0-1 0,-1 2 0,-13-2 0,19 2 0,1 1 0,-1 0 0,1 0 0,-1 0 0,1 0 0,-1 1 0,1-1 0,-1 1 0,1-1 0,-1 1 0,1 0 0,0 0 0,-1 0 0,1 0 0,0 0 0,0 1 0,0-1 0,0 1 0,0-1 0,0 1 0,0 0 0,0 0 0,1 0 0,-1 0 0,1 0 0,-1 0 0,1 0 0,0 0 0,0 1 0,0-1 0,0 0 0,0 1 0,0 2 0,1 0 0,-1-1 0,1 1 0,0 0 0,1 0 0,-1 0 0,1-1 0,0 1 0,0 0 0,0-1 0,1 1 0,0-1 0,0 1 0,0-1 0,3 6 0,5 5 0,0 0 0,17 19 0,-8-15 0,0-1 0,1-1 0,1-1 0,29 18 0,-5-4 0,-23-10 0,-22-20 0,1 1 0,-1-1 0,0 1 0,0-1 0,1 1 0,-1-1 0,0 1 0,0-1 0,0 1 0,1-1 0,-1 1 0,0-1 0,0 1 0,0-1 0,0 1 0,0-1 0,0 1 0,0-1 0,0 1 0,0 0 0,0-1 0,-1 1 0,1-1 0,0 1 0,0-1 0,0 1 0,-1-1 0,1 1 0,0-1 0,-1 0 0,1 1 0,0-1 0,-1 1 0,1-1 0,0 0 0,-1 1 0,1-1 0,-1 0 0,1 1 0,-1-1 0,1 0 0,-1 0 0,1 1 0,-1-1 0,1 0 0,-1 0 0,1 0 0,-1 0 0,1 0 0,-2 0 0,-17 5 0,-1-2 0,0 0 0,0-1 0,0-2 0,-30-1 0,13 0 0,21 1 0,-6 0 0,-36-4 0,54 4 0,0-1 0,0 1 0,0-1 0,0 0 0,0-1 0,0 1 0,0 0 0,0-1 0,1 0 0,-1 0 0,1 0 0,-1-1 0,1 1 0,0-1 0,-5-5 0,7 7-105,0-1 0,0 1 0,1-1 0,-1 0 0,0 1 0,1-1 0,-1 0 0,1 0 0,0 1 0,0-1 0,-1 0 0,1-2 0,4-21-6721</inkml:trace>
  <inkml:trace contextRef="#ctx0" brushRef="#br0" timeOffset="1">254 124 24575,'22'-13'0,"16"-5"0,7-3 0,4 1 0,2 5 0,-2 0 0,-6 2 0,-9 4-8191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3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24575,'0'27'0,"0"17"0,0 15 0,0 7 0,0 0 0,0-2 0,0-7 0,0-9 0,0-13-8191</inkml:trace>
  <inkml:trace contextRef="#ctx0" brushRef="#br0" timeOffset="1">263 26 24575,'22'31'0,"12"24"0,9 21 0,-3 9 0,-8 10 0,-9 5 0,-14 0 0,-16-8 0,-22-8 0,-18-12 0,-10-14 0,-5-14 0,9-13-8191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24575,'9'-4'0,"3"3"0,-5 1 0,-4-4 0,-2 4 0,-2 6 0,5 2 0,5-5 0,2-7 0,-2-7 0,-1-7 0,-8 0 0,-7 3 0,-8 9 0,-1 9 0,3 9 0,2 7 0,5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133 417 24575,'-3'-1'0,"1"-1"0,-1 0 0,0 1 0,0-1 0,0 1 0,0 0 0,0 0 0,0 0 0,0 0 0,0 0 0,0 1 0,0-1 0,-1 1 0,1 0 0,0 0 0,0 0 0,0 1 0,-1-1 0,1 1 0,0-1 0,0 1 0,0 0 0,0 0 0,0 1 0,0-1 0,1 1 0,-1-1 0,0 1 0,1 0 0,-1 0 0,1 0 0,-1 0 0,-2 4 0,2-2 0,0 0 0,-1 0 0,2 0 0,-1 1 0,0 0 0,1-1 0,0 1 0,0 0 0,0 0 0,1 0 0,0 0 0,0 0 0,0 0 0,1 1 0,-1-1 0,1 0 0,0 0 0,1 0 0,1 11 0,-2-14 0,1 0 0,-1-1 0,1 1 0,0 0 0,-1 0 0,1-1 0,0 1 0,0 0 0,0-1 0,0 1 0,0-1 0,1 1 0,-1-1 0,0 0 0,2 2 0,-2-2 0,0-1 0,0 0 0,0 1 0,0-1 0,0 0 0,0 1 0,1-1 0,-1 0 0,0 0 0,0 0 0,0 0 0,0 0 0,0 0 0,0 0 0,0 0 0,0 0 0,0 0 0,0-1 0,2 0 0,0 0 0,0-1 0,0 0 0,0 0 0,-1 0 0,1 0 0,0 0 0,-1-1 0,0 1 0,0-1 0,1 1 0,-1-1 0,-1 0 0,1 0 0,0 0 0,1-3 0,3-12 0,-1-1 0,0 1 0,-1-1 0,3-36 0,-4-81 0,-4 92 0,2-2 0,-4-101 0,-1 128 0,4 19 0,0 0 0,0-1 0,0 1 0,0 0 0,0 0 0,0 0 0,0 0 0,0 0 0,0 0 0,-1 0 0,1 0 0,0 0 0,0 0 0,0 0 0,0 0 0,0 0 0,0 0 0,0 0 0,-1-1 0,1 1 0,0 0 0,0 0 0,0 0 0,0 0 0,0 0 0,0 0 0,0 0 0,-1 0 0,1 1 0,0-1 0,0 0 0,0 0 0,0 0 0,0 0 0,0 0 0,0 0 0,0 0 0,-1 0 0,1 0 0,0 0 0,0 0 0,0 0 0,0 0 0,0 0 0,0 1 0,0-1 0,0 0 0,0 0 0,0 0 0,0 0 0,0 0 0,0 0 0,-1 0 0,1 0 0,0 1 0,0-1 0,0 0 0,0 0 0,0 0 0,0 0 0,0 0 0,-8 34 0,3 11 0,3 0 0,1 0 0,9 85 0,-5-110 0,0 0 0,2 0 0,0 0 0,1-1 0,1 0 0,0 0 0,2-1 0,0 0 0,1 0 0,1-1 0,14 18 0,-20-30 0,0 1 0,-1-1 0,2-1 0,-1 1 0,1-1 0,0 1 0,-1-2 0,2 1 0,-1-1 0,0 0 0,1 0 0,12 4 0,-14-7 0,-1 1 0,0-1 0,0 0 0,1 0 0,-1 0 0,0-1 0,0 0 0,1 1 0,-1-2 0,0 1 0,0 0 0,0-1 0,0 1 0,0-1 0,-1 0 0,1-1 0,0 1 0,-1-1 0,0 1 0,1-1 0,-1 0 0,3-4 0,4-6 0,-1 0 0,-1 0 0,0 0 0,-1-1 0,0 0 0,-1-1 0,0 0 0,-1 1 0,-1-2 0,-1 1 0,0 0 0,-1-1 0,0 0 0,-2-28 0,0 40 0,-1 0 0,0 1 0,1-1 0,-1 0 0,-1 0 0,1 0 0,-4-6 0,5 9 0,0 0 0,-1 1 0,1-1 0,0 1 0,-1-1 0,1 1 0,0-1 0,-1 1 0,1-1 0,0 1 0,-1 0 0,1-1 0,-1 1 0,1 0 0,-1-1 0,1 1 0,-1 0 0,1-1 0,-1 1 0,0 0 0,1 0 0,-1 0 0,1-1 0,-1 1 0,1 0 0,-1 0 0,0 0 0,1 0 0,-1 0 0,1 0 0,-1 0 0,0 0 0,1 1 0,-1-1 0,1 0 0,-1 0 0,0 0 0,1 1 0,-1-1 0,1 0 0,-1 0 0,1 1 0,-1-1 0,1 1 0,0-1 0,-1 0 0,1 1 0,-1-1 0,1 1 0,0-1 0,-1 1 0,1-1 0,0 1 0,-1-1 0,1 1 0,0-1 0,0 1 0,0 0 0,-1-1 0,1 2 0,-3 5 0,0 1 0,0-1 0,0 1 0,1 0 0,0 0 0,0 0 0,1 1 0,0 8 0,1 67 0,0-80 0,1 0 0,-1 0 0,1 0 0,0 0 0,-1 0 0,2 0 0,-1-1 0,0 1 0,1 0 0,0-1 0,0 1 0,0-1 0,0 0 0,0 1 0,1-1 0,-1 0 0,1 0 0,0-1 0,0 1 0,0 0 0,0-1 0,0 0 0,1 0 0,-1 0 0,1 0 0,0 0 0,-1-1 0,1 0 0,4 2 0,-3-3 0,0 1 0,0 0 0,0-1 0,0 0 0,0 0 0,0-1 0,0 1 0,-1-1 0,1 0 0,0-1 0,0 1 0,-1-1 0,1 0 0,-1 0 0,1 0 0,-1 0 0,0-1 0,0 0 0,0 0 0,0 0 0,0 0 0,-1-1 0,4-4 0,0-2 0,0 0 0,-1 0 0,-1-1 0,1 1 0,-2-2 0,0 1 0,0 0 0,-1-1 0,0 0 0,2-16 0,-1-17 0,-2-64 0,-2 84 0,0-6 0,1 14 0,-1 0 0,-1 0 0,-1 1 0,-4-25 0,6 41 0,0 0 0,0 0 0,0-1 0,0 1 0,0 0 0,0 0 0,0-1 0,0 1 0,0 0 0,0 0 0,0-1 0,0 1 0,0 0 0,0-1 0,0 1 0,0 0 0,0 0 0,-1-1 0,1 1 0,0 0 0,0 0 0,0 0 0,0-1 0,-1 1 0,1 0 0,0 0 0,0 0 0,0-1 0,-1 1 0,1 0 0,0 0 0,0 0 0,-1 0 0,1 0 0,0 0 0,0 0 0,-1-1 0,1 1 0,0 0 0,0 0 0,-1 0 0,1 0 0,0 0 0,-6 14 0,0 24 0,2 21 0,3 1 0,7 74 0,-2-97 0,2 0 0,1-1 0,2 0 0,24 64 0,-31-96 0,0 0 0,0 0 0,0 0 0,1 0 0,0 0 0,5 6 0,-8-10 0,0 0 0,0 0 0,0 0 0,0 0 0,0 0 0,0 0 0,0 1 0,0-1 0,1 0 0,-1 0 0,0 0 0,0 0 0,0 0 0,0 0 0,0 0 0,0 0 0,0 0 0,1 0 0,-1 0 0,0 0 0,0 1 0,0-1 0,0 0 0,0 0 0,0 0 0,1 0 0,-1 0 0,0 0 0,0 0 0,0 0 0,0 0 0,0-1 0,1 1 0,-1 0 0,0 0 0,0 0 0,0 0 0,0 0 0,0 0 0,0 0 0,0 0 0,1 0 0,-1 0 0,0 0 0,0 0 0,0 0 0,0-1 0,0 1 0,0 0 0,0 0 0,0 0 0,0 0 0,0 0 0,1 0 0,-1-1 0,0 1 0,0 0 0,0 0 0,0 0 0,-4-22 0,-29-64 0,23 63 0,0-1 0,-8-35 0,18 57 0,-1 0 0,0 0 0,1 0 0,0-1 0,-1 1 0,1 0 0,0 0 0,0-1 0,0 1 0,1 0 0,-1 0 0,0-1 0,1 1 0,0 0 0,-1 0 0,1 0 0,0 0 0,0 0 0,0 0 0,0 0 0,1 0 0,-1 0 0,0 0 0,1 1 0,-1-1 0,1 0 0,0 1 0,0-1 0,-1 1 0,1 0 0,0 0 0,0 0 0,0 0 0,0 0 0,4-1 0,6-1 0,0 0 0,0 1 0,0 1 0,0 0 0,18 1 0,-9 0 0,31-3-1365,-3-1-5461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24575,'-26'31'0,"-14"24"0,0 16 0,7 5 0,9 2 0,9-2 0,6-6 0,10-6 0,9-9 0,8-10 0,4-12 0,-1-11-8191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6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72 24575,'-16'55'0,"4"1"0,-11 103 0,20-134 0,5-54 0,-3-42 0,-1 39 0,2 0 0,4-37 0,-3 61 0,0-1 0,1 1 0,0 0 0,0 0 0,1 0 0,0 0 0,0 1 0,1-1 0,0 1 0,0 0 0,1 0 0,0 0 0,6-6 0,-9 11 0,-1 0 0,1 1 0,0-1 0,-1 1 0,1-1 0,0 1 0,0-1 0,0 1 0,0 0 0,0 0 0,0 0 0,0 0 0,0 1 0,1-1 0,-1 1 0,0-1 0,0 1 0,1 0 0,-1-1 0,3 1 0,-3 1 0,0 0 0,0-1 0,0 1 0,0 0 0,0 0 0,0 0 0,0 1 0,0-1 0,-1 0 0,1 1 0,0-1 0,-1 1 0,1-1 0,-1 1 0,0 0 0,3 3 0,0 3 0,1 0 0,-2 1 0,1-1 0,-1 1 0,-1 0 0,1 0 0,-1 0 0,1 15 0,-4-12 0,1 0 0,-1 0 0,-1 1 0,0-1 0,-1-1 0,0 1 0,-1 0 0,0-1 0,-1 1 0,-8 13 0,13-25 0,0 1 0,0-1 0,-1 0 0,1 0 0,0 0 0,0 0 0,0 0 0,0 0 0,0 1 0,0-1 0,0 0 0,0 0 0,0 0 0,0 0 0,0 0 0,0 0 0,0 1 0,0-1 0,0 0 0,0 0 0,0 0 0,0 0 0,0 0 0,0 1 0,0-1 0,0 0 0,0 0 0,0 0 0,0 0 0,0 0 0,0 0 0,0 1 0,1-1 0,-1 0 0,0 0 0,0 0 0,0 0 0,0 0 0,0 0 0,0 0 0,0 0 0,0 0 0,1 0 0,-1 1 0,0-1 0,0 0 0,0 0 0,11-1 0,25-11 0,-7 3 0,-27 9 0,-1-1 0,1 1 0,0 0 0,0 0 0,0 0 0,0 0 0,0 0 0,0 0 0,0 0 0,0 0 0,0 1 0,0-1 0,0 1 0,-1 0 0,1-1 0,0 1 0,0 0 0,0 0 0,-1 0 0,1 0 0,-1 0 0,1 1 0,-1-1 0,1 0 0,-1 1 0,0-1 0,0 1 0,1-1 0,-1 1 0,0 0 0,0-1 0,-1 1 0,1 0 0,0 0 0,-1 0 0,1 0 0,-1-1 0,1 1 0,-1 0 0,0 0 0,0 4 0,0 0 0,0 0 0,0 0 0,-1 0 0,0 0 0,0 0 0,-1 0 0,1 0 0,-1 0 0,-1-1 0,1 1 0,-1-1 0,-4 8 0,1-5 0,-1-1 0,0 1 0,-1-1 0,1 0 0,-1-1 0,-1 0 0,1 0 0,-1 0 0,0-2 0,0 1 0,-1-1 0,1 0 0,-1-1 0,0 0 0,0 0 0,0-1 0,-12 1 0,20-3 5,-1 0-1,1 0 1,0 0-1,0 0 0,0 0 1,0 0-1,0 0 1,0-1-1,0 1 1,0-1-1,0 0 0,0 0 1,0 1-1,0-1 1,0 0-1,0-1 1,1 1-1,-1 0 0,0 0 1,1-1-1,-1 1 1,1-1-1,-1 1 1,1-1-1,-2-3 0,1 2-117,1-1-1,-1 0 0,1 1 0,0-1 0,1 0 0,-1 0 0,0 0 0,1 0 0,0 0 1,0 0-1,0 0 0,2-6 0,6-27-6712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7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24575,'22'27'0,"12"22"0,0 16 0,-5 10 0,-9 2 0,-6 0 0,-11-3 0,-15-6 0,-14-9 0,-7-12 0,-7-8 0,-1-11 0,6-10-8191</inkml:trace>
  <inkml:trace contextRef="#ctx0" brushRef="#br0" timeOffset="1">266 418 24575,'9'5'0,"7"1"0,2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8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260 412 24575,'-1'-5'0,"0"0"0,0 1 0,-1-1 0,0 0 0,0 0 0,0 1 0,-1-1 0,1 1 0,-1 0 0,0 0 0,0 0 0,-1 0 0,1 0 0,-1 1 0,0-1 0,0 1 0,0 0 0,0 0 0,-1 1 0,1-1 0,-1 1 0,1 0 0,-1 0 0,0 1 0,0-1 0,0 1 0,0 0 0,0 0 0,0 1 0,0-1 0,0 1 0,0 0 0,0 1 0,0-1 0,0 1 0,0 0 0,0 0 0,0 1 0,0-1 0,0 1 0,1 0 0,-1 1 0,-4 2 0,2-1 0,1 1 0,0 0 0,0 0 0,0 1 0,1-1 0,-1 1 0,1 1 0,1-1 0,-1 0 0,1 1 0,1 0 0,-1 0 0,1 0 0,0 1 0,-2 8 0,4-13 0,0 0 0,1 0 0,-1 0 0,1 0 0,-1 0 0,1 1 0,0-1 0,1 0 0,-1 0 0,0 0 0,1 1 0,0-1 0,-1 0 0,1 0 0,1 0 0,-1 0 0,0 0 0,1 0 0,-1-1 0,1 1 0,0 0 0,0-1 0,0 1 0,0-1 0,1 0 0,-1 0 0,0 0 0,1 0 0,0 0 0,-1 0 0,1 0 0,0-1 0,0 0 0,0 1 0,0-1 0,0 0 0,0-1 0,6 2 0,-3-1 0,-1-1 0,1 1 0,-1-1 0,1 0 0,-1 0 0,1-1 0,-1 0 0,1 0 0,-1 0 0,0-1 0,1 1 0,-1-1 0,0 0 0,0-1 0,0 0 0,0 1 0,-1-1 0,1-1 0,-1 1 0,0-1 0,0 0 0,0 1 0,0-2 0,3-4 0,5-7 0,0 0 0,-1-1 0,-1 0 0,-1-1 0,10-26 0,-7 7 0,-1 0 0,-2-2 0,-2 1 0,-1-1 0,-2 0 0,-1-47 0,-4 53 0,-1 24 0,-2 9 0,-2 15 0,-2 38 0,1 1 0,3-1 0,4 80 0,1-114 0,0 0 0,1 0 0,1 0 0,1-1 0,0 0 0,1 1 0,9 17 0,-12-30 0,1-1 0,0 0 0,0 1 0,1-1 0,-1 0 0,1-1 0,1 1 0,-1-1 0,0 0 0,1 0 0,5 4 0,-6-6 0,0 0 0,0 0 0,1 0 0,-1 0 0,1-1 0,-1 0 0,1 0 0,0 0 0,-1-1 0,1 1 0,0-1 0,-1 0 0,1 0 0,0-1 0,-1 1 0,6-2 0,-2-1 0,-1 1 0,1-1 0,-1 0 0,0 0 0,0-1 0,0 0 0,0 0 0,-1-1 0,0 0 0,0 0 0,0 0 0,0-1 0,7-10 0,-10 12 0,0 0 0,0 0 0,0 0 0,-1-1 0,1 1 0,-1-1 0,0 0 0,0 0 0,-1 0 0,0 0 0,0 0 0,0 0 0,0 0 0,-1 0 0,1 0 0,-1 0 0,-1 0 0,1-1 0,-1 1 0,0 0 0,-3-9 0,4 13 0,0 0 0,-1 0 0,1 0 0,0 0 0,-1 0 0,1-1 0,-1 1 0,0 0 0,1 1 0,-1-1 0,0 0 0,0 0 0,1 0 0,-1 0 0,0 0 0,0 1 0,0-1 0,0 0 0,0 1 0,0-1 0,0 1 0,0-1 0,0 1 0,0-1 0,-1 1 0,1 0 0,0 0 0,0 0 0,0-1 0,0 1 0,-1 0 0,1 0 0,0 0 0,0 1 0,0-1 0,0 0 0,0 0 0,-2 1 0,1 0 0,-1 1 0,1-1 0,-1 0 0,1 1 0,0 0 0,0-1 0,0 1 0,0 0 0,0 0 0,1 0 0,-1 0 0,0 1 0,1-1 0,0 0 0,-1 1 0,0 2 0,0 0 0,0 1 0,0 0 0,0 0 0,1 1 0,0-1 0,0 0 0,1 0 0,0 0 0,0 1 0,1 9 0,0-13 0,-1 0 0,1 0 0,0-1 0,0 1 0,1 0 0,-1 0 0,0-1 0,1 1 0,-1-1 0,1 1 0,0-1 0,0 0 0,0 0 0,0 0 0,1 0 0,-1 0 0,0 0 0,1 0 0,-1-1 0,1 1 0,0-1 0,-1 0 0,1 0 0,3 1 0,3 1 0,1-1 0,-1 0 0,0-1 0,1 1 0,-1-2 0,1 0 0,0 0 0,-1 0 0,1-1 0,-1-1 0,0 0 0,1 0 0,-1-1 0,0 0 0,0 0 0,0-1 0,-1 0 0,1-1 0,-1 0 0,11-8 0,-9 5 0,0-1 0,0-1 0,-1 1 0,-1-1 0,0 0 0,0-1 0,-1 0 0,0-1 0,-1 1 0,0-1 0,-1 0 0,0-1 0,-1 1 0,3-17 0,-2 2 0,-1-1 0,-1 0 0,-2 0 0,-4-53 0,-3 59 0,6 22 0,0 0 0,0-1 0,0 1 0,-1 0 0,1 0 0,0 0 0,0 0 0,0 0 0,0 0 0,-1 0 0,1-1 0,0 1 0,0 0 0,0 0 0,0 0 0,-1 0 0,1 0 0,0 0 0,0 0 0,0 0 0,0 0 0,-1 0 0,1 0 0,0 0 0,0 0 0,0 0 0,-1 0 0,1 0 0,0 0 0,0 0 0,0 0 0,0 1 0,-1-1 0,1 0 0,0 0 0,0 0 0,0 0 0,0 0 0,-1 0 0,1 1 0,0-1 0,0 0 0,0 0 0,0 0 0,0 0 0,0 0 0,0 1 0,0-1 0,-1 0 0,-1 4 0,1 0 0,-1 0 0,0 0 0,1 0 0,0 0 0,0 1 0,-1 5 0,-1 27 0,2 0 0,1 0 0,1-1 0,9 53 0,42 141 0,-50-224 0,3 16 0,-6-18 0,-6-11 0,-6-10 0,2-1 0,1-1 0,0 0 0,1-1 0,1 0 0,1 0 0,-9-41 0,15 58 2,1 0 1,0 0-1,0 0 0,1 0 0,-1 0 1,0 0-1,1 0 0,0 0 0,0 0 1,0 0-1,0 0 0,0 0 0,0 1 1,1-1-1,-1 1 0,1-1 0,0 1 0,0-1 1,0 1-1,0 0 0,0 0 0,0 0 1,1 0-1,-1 0 0,0 1 0,1-1 1,0 1-1,-1-1 0,5 0 0,10-5-115,1 1 0,-1 0-1,34-5 1,-20 4-866,9-3-5847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24575,'-22'27'0,"-12"22"0,0 16 0,5 10 0,9 2 0,6 0 0,7-3 0,4-6 0,2-9 0,7-12 0,10-8 0,8-11 0,3-10 0,-2-9-8191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29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1 157 24575,'22'-31'0,"3"-15"0,-3 5 0,-5 14 0,-5 16 0,-5 18 0,-4 9-8191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9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15 24575,'-1'-1'0,"0"0"0,0 0 0,0 0 0,0 0 0,0 0 0,0 0 0,-1 0 0,1 0 0,0 0 0,-1 0 0,1 1 0,0-1 0,-1 1 0,1-1 0,-1 1 0,1-1 0,-1 1 0,1 0 0,-1 0 0,1-1 0,-1 1 0,0 0 0,1 1 0,-1-1 0,-1 0 0,1 1 0,0 0 0,1 1 0,-1-1 0,0 0 0,0 1 0,1-1 0,-1 1 0,1 0 0,-1-1 0,1 1 0,0 0 0,0 0 0,0 0 0,0 0 0,-2 3 0,0 4 0,0 0 0,0 1 0,1 0 0,0-1 0,0 1 0,0 19 0,3-21 0,-1-1 0,1 1 0,1-1 0,-1 1 0,1-1 0,1 0 0,-1 0 0,1 0 0,8 13 0,-1-4 0,2 0 0,19 20 0,-7-9 0,-24-27 0,1 1 0,-1-1 0,1 0 0,-1 1 0,1-1 0,-1 1 0,1-1 0,-1 1 0,0 0 0,1-1 0,-1 1 0,0-1 0,0 1 0,1 0 0,-1-1 0,0 1 0,0-1 0,0 1 0,0 0 0,0-1 0,1 1 0,-1 0 0,-1-1 0,1 1 0,0 0 0,0-1 0,0 1 0,0 0 0,0-1 0,0 1 0,-1-1 0,1 1 0,0 0 0,-1-1 0,1 1 0,0-1 0,-1 1 0,1-1 0,-1 1 0,1-1 0,-1 1 0,1-1 0,-1 1 0,1-1 0,-1 0 0,1 1 0,-1-1 0,-1 1 0,-36 9 0,29-8 0,-7 1 0,2 1 0,1-1 0,-1-1 0,0 0 0,0-1 0,0 0 0,0-1 0,-16-2 0,29 2-39,0 0 0,0 0 0,0-1 0,0 1 0,0 0 0,0 0 0,0-1 0,0 1 0,0-1 0,1 1 0,-1-1 0,0 1 0,0-1 0,1 1 0,-1-1 0,0 0 0,0 1 0,1-1 0,-1 0 0,1 0 0,-1 1 0,1-1 0,-1 0 0,1 0 0,-1 0 0,1 0 0,0 0 0,0 0 0,-1 1 0,1-1 0,0 0 0,0 0 0,0 0 0,0-2 0,3-12-6787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19:59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68 24575,'31'-17'0,"15"-7"0,0 6 0,-4 10 0,-4 15 0,-9 16 0,-10 17 0,-7 15 0,-6 8 0,-4 5 0,-12 6 0,-12 2 0,-21-2 0,-25 0 0,-23-4 0,-19-10 0,10-14-8191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0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24575,'31'0'0,"19"0"0,10 0 0,4 0 0,-5 4 0,-7 7 0,-14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24575,'36'0'0,"29"0"0,22 0 0,13 0 0,9 0 0,-16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241 490 24575,'2'-8'0,"-1"-1"0,-1 1 0,0-1 0,0 1 0,0-1 0,-1 1 0,0 0 0,-1-1 0,0 1 0,0 0 0,-1 0 0,0 0 0,0 0 0,-1 0 0,-6-9 0,8 14 0,0-1 0,-1 1 0,1 0 0,-1 0 0,0 0 0,0 0 0,0 1 0,0-1 0,0 1 0,-1 0 0,1 0 0,-1 0 0,1 0 0,-1 0 0,0 1 0,0 0 0,0 0 0,0 0 0,0 0 0,0 0 0,0 1 0,0 0 0,0 0 0,0 0 0,0 0 0,0 1 0,0-1 0,0 1 0,0 0 0,1 0 0,-1 1 0,0-1 0,-7 4 0,5-1 0,0 0 0,1 1 0,-1-1 0,1 1 0,0 0 0,0 0 0,1 1 0,-1-1 0,1 1 0,0 0 0,1 0 0,-1 0 0,1 1 0,0-1 0,1 1 0,0 0 0,-3 12 0,3-8 0,-1 1 0,2-1 0,0 1 0,0 0 0,1 0 0,0 0 0,1-1 0,1 1 0,0 0 0,3 11 0,-3-18 0,0 0 0,0 0 0,1 0 0,0-1 0,0 1 0,0-1 0,0 0 0,1 0 0,-1 0 0,1 0 0,0-1 0,0 1 0,1-1 0,-1 0 0,1 0 0,-1 0 0,1-1 0,0 0 0,0 0 0,0 0 0,0-1 0,0 1 0,6 0 0,-5-1 0,0 0 0,0-1 0,0 0 0,0 0 0,0 0 0,0 0 0,0-1 0,0 0 0,0 0 0,0-1 0,0 0 0,-1 0 0,1 0 0,-1-1 0,1 0 0,-1 0 0,0 0 0,0 0 0,0-1 0,5-5 0,-3 1 0,-1-1 0,0 0 0,0 0 0,-1 0 0,0-1 0,-1 1 0,0-1 0,0 0 0,-1-1 0,0 1 0,1-16 0,1-15 0,0-65 0,-5 95 0,-6-314 0,9 370 0,2-1 0,18 77 0,-10-77 0,1 0 0,28 54 0,-31-75 0,2-1 0,0 0 0,1-1 0,2 0 0,30 32 0,-38-46 0,-1 0 0,1-1 0,1 0 0,-1 0 0,1-1 0,0 0 0,0-1 0,0 0 0,1 0 0,0-1 0,-1 0 0,1 0 0,0-1 0,0-1 0,16 1 0,-19-2 0,0-1 0,0 1 0,0-1 0,1-1 0,-1 1 0,0-1 0,-1 0 0,1-1 0,0 0 0,-1 0 0,1 0 0,-1-1 0,0 0 0,0 0 0,0 0 0,-1-1 0,0 0 0,1 0 0,-2-1 0,1 1 0,-1-1 0,6-8 0,-5 3 0,0 0 0,0 0 0,-1-1 0,0 1 0,-1-1 0,0 0 0,-1 0 0,0 0 0,0-16 0,-2 20 0,0 0 0,0 0 0,-1 0 0,0 0 0,0-1 0,-1 1 0,0 0 0,0 1 0,-1-1 0,0 0 0,0 1 0,-1-1 0,0 1 0,-8-11 0,10 16 0,0 0 0,0 0 0,0 0 0,0 0 0,0 0 0,0 0 0,0 0 0,-1 1 0,1-1 0,-1 1 0,1 0 0,-1 0 0,1 0 0,-1 0 0,0 0 0,0 0 0,0 1 0,1-1 0,-1 1 0,0 0 0,0 0 0,0 0 0,0 0 0,1 0 0,-1 1 0,-3 0 0,3 0 0,0 1 0,0 0 0,0-1 0,0 1 0,0 0 0,0 0 0,1 1 0,-1-1 0,1 1 0,-1-1 0,1 1 0,0 0 0,0 0 0,0 0 0,1 0 0,-1 0 0,1 0 0,-1 0 0,1 0 0,-1 7 0,-1 2 0,1 1 0,0-1 0,1 1 0,1 0 0,0 0 0,1-1 0,0 1 0,1 0 0,0-1 0,1 1 0,0-1 0,1 0 0,1 0 0,0 0 0,7 11 0,-9-16 0,1 0 0,0-1 0,1 0 0,0 0 0,0 0 0,0 0 0,0-1 0,1 0 0,0 0 0,0-1 0,0 1 0,1-1 0,0-1 0,-1 1 0,1-1 0,0 0 0,1-1 0,-1 0 0,0 0 0,1 0 0,-1-1 0,1 0 0,0-1 0,-1 1 0,1-2 0,10 0 0,-11 0 0,0-1 0,0 1 0,-1-1 0,1-1 0,0 1 0,-1-1 0,0 0 0,0-1 0,0 1 0,0-1 0,10-9 0,-8 5 0,0 0 0,-1-1 0,0 0 0,0 0 0,-1-1 0,9-17 0,-4 1 0,-1 0 0,-1-1 0,-2 0 0,0-1 0,2-30 0,-5 31 0,-1-1 0,-2 1 0,-1-1 0,-1 1 0,-6-42 0,-3 46 0,10 23 0,0 0 0,0-1 0,0 1 0,-1 0 0,1 0 0,0 0 0,0 0 0,-1 0 0,1-1 0,0 1 0,-1 0 0,1 0 0,0 0 0,0 0 0,-1 0 0,1 0 0,0 0 0,-1 0 0,1 0 0,0 0 0,0 0 0,-1 0 0,1 0 0,0 0 0,-1 1 0,1-1 0,0 0 0,0 0 0,-1 0 0,1 0 0,0 0 0,0 1 0,-1-1 0,1 0 0,0 0 0,0 0 0,0 1 0,-1-1 0,-1 3 0,0 0 0,1 1 0,-1-1 0,0 0 0,1 1 0,0-1 0,0 0 0,0 1 0,0 0 0,0 3 0,-1 20 0,2 0 0,0-1 0,1 1 0,2 0 0,1-1 0,7 28 0,0-14 0,2 0 0,1 0 0,23 43 0,-33-74 0,1 0 0,0 0 0,0-1 0,1 0 0,0 0 0,8 9 0,-4-13 0,-12-15 0,-14-20 0,-48-57 0,44 62 0,1 0 0,-23-42 0,41 67 0,0-1 0,0 0 0,0 0 0,0 1 0,1-1 0,-1 0 0,1 0 0,-1 0 0,1 0 0,-1 0 0,1 0 0,0 0 0,0 1 0,0-1 0,0 0 0,0 0 0,1 0 0,-1 0 0,1 0 0,-1 0 0,1 0 0,0 0 0,-1 1 0,1-1 0,0 0 0,0 0 0,0 1 0,0-1 0,1 1 0,-1-1 0,0 1 0,1 0 0,-1-1 0,1 1 0,-1 0 0,1 0 0,0 0 0,-1 0 0,1 0 0,0 0 0,0 1 0,0-1 0,-1 0 0,3 1 0,11-4 0,-1 0 0,1 2 0,-1-1 0,24 1 0,91 1-1365,-70 2-5461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24575,'-32'22'0,"-9"21"0,2 16 0,7 12 0,9 2 0,9 3 0,7-4 0,8-4 0,9-9 0,12-11 0,6-9 0,7-11 0,3-10 0,-6-8-8191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66 24575,'-6'16'0,"1"1"0,0 0 0,2 0 0,0 0 0,1 1 0,0-1 0,2 19 0,-4 31 0,-4-14 0,2-17 0,0 36 0,6-72 0,0 0 0,0 0 0,0 0 0,0 0 0,0 0 0,0 0 0,0 0 0,0 0 0,0 0 0,0 0 0,0 0 0,0 0 0,0-1 0,0 1 0,1 0 0,-1 0 0,0 0 0,0 0 0,0 0 0,0 0 0,0 0 0,0 0 0,0 0 0,0 0 0,0 0 0,0 0 0,0 0 0,0 0 0,0 0 0,0 0 0,1 0 0,-1 0 0,0 0 0,0 0 0,0 0 0,0 0 0,0 0 0,0 0 0,0 0 0,0 0 0,0 0 0,0 0 0,0 0 0,0 0 0,0 0 0,1 0 0,-1 0 0,0 0 0,0 0 0,0 0 0,0 0 0,0 1 0,0-1 0,0 0 0,0 0 0,7-12 0,6-17 0,20-81 0,-15 46 0,45-105 0,-60 162 0,1 0 0,0 0 0,1 0 0,-1 1 0,11-12 0,-14 17 0,0 0 0,0 0 0,0 0 0,0 0 0,0 0 0,0 1 0,0-1 0,0 0 0,0 0 0,0 1 0,0-1 0,0 1 0,1-1 0,-1 1 0,0 0 0,0-1 0,1 1 0,-1 0 0,0 0 0,1 0 0,-1 0 0,0 0 0,0 0 0,1 0 0,-1 0 0,0 1 0,1-1 0,-1 0 0,0 1 0,0-1 0,0 1 0,1-1 0,-1 1 0,0 0 0,0-1 0,0 1 0,0 0 0,0 0 0,0 0 0,0 0 0,-1 0 0,1 0 0,1 2 0,4 6 0,-1 0 0,0 0 0,0 1 0,-1 0 0,-1-1 0,5 20 0,10 66 0,-18-90 0,6 48-682,0 71-1,-7-95-6143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3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24575,'22'-13'0,"16"-5"0,15 1 0,8 4 0,2 3 0,-5 0 0,-13 1-8191</inkml:trace>
  <inkml:trace contextRef="#ctx0" brushRef="#br0" timeOffset="1">655 1 24575,'13'22'0,"9"21"0,1 12 0,-4 10 0,-5 3 0,-4-1 0,-10-4 0,-12-3 0,-18-7 0,-5-13-8191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06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106 316 24575,'0'12'0,"1"100"0,0-87 0,2-1 0,0 0 0,9 33 0,-36-127 0,-39-135 0,53 162 0,2 12 0,1-1 0,1 0 0,-1-44 0,7 73 0,0 0 0,0-1 0,0 1 0,0 0 0,1 0 0,0 0 0,-1 0 0,1-1 0,0 1 0,1 0 0,-1 1 0,0-1 0,1 0 0,0 0 0,-1 0 0,1 1 0,0-1 0,1 1 0,-1 0 0,0-1 0,1 1 0,-1 0 0,1 0 0,-1 1 0,1-1 0,0 1 0,0-1 0,0 1 0,0 0 0,0 0 0,0 0 0,0 0 0,0 0 0,5 1 0,0-1 0,-1 1 0,1 0 0,-1 0 0,0 1 0,1 0 0,-1 0 0,0 1 0,1 0 0,-1 0 0,0 1 0,-1-1 0,1 2 0,0-1 0,6 5 0,-3 0 0,1 1 0,-1 0 0,-1 0 0,1 1 0,-2 0 0,1 1 0,-2 0 0,1 0 0,6 15 0,-11-22 0,-1 1 0,0-1 0,0 1 0,-1-1 0,1 1 0,-1 0 0,0-1 0,-1 1 0,1 0 0,-1 0 0,0 0 0,0 0 0,0-1 0,-1 1 0,1 0 0,-1 0 0,0 0 0,-1-1 0,1 1 0,-1-1 0,0 1 0,0-1 0,-1 1 0,1-1 0,-1 0 0,0 0 0,0 0 0,-5 5 0,-65 44 0,73-53 0,0 1 0,0-1 0,-1 0 0,1 0 0,0 0 0,0 1 0,0-1 0,0 0 0,0 0 0,0 0 0,0 1 0,-1-1 0,1 0 0,0 0 0,0 0 0,0 1 0,0-1 0,0 0 0,0 0 0,0 1 0,0-1 0,0 0 0,0 0 0,0 0 0,0 1 0,0-1 0,1 0 0,-1 0 0,0 0 0,0 1 0,0-1 0,0 0 0,0 0 0,0 0 0,0 1 0,1-1 0,-1 0 0,0 0 0,0 0 0,0 0 0,0 1 0,1-1 0,-1 0 0,0 0 0,0 0 0,0 0 0,1 0 0,-1 0 0,0 0 0,0 0 0,0 0 0,1 0 0,-1 0 0,0 1 0,0-1 0,1 0 0,-1 0 0,0-1 0,0 1 0,0 0 0,1 0 0,-1 0 0,20 2 0,-19-2 0,76-2 0,-53 0 0,1 1 0,0 1 0,-1 2 0,26 4 0,-46-6 0,0 1 0,0 0 0,-1 0 0,1 1 0,0-1 0,0 1 0,-1 0 0,1 0 0,-1 0 0,1 0 0,-1 0 0,0 1 0,0 0 0,0-1 0,0 1 0,-1 0 0,1 1 0,-1-1 0,0 0 0,0 1 0,0-1 0,0 1 0,0 0 0,-1-1 0,0 1 0,1 0 0,-2 0 0,2 8 0,-2-7 0,0 1 0,0 0 0,-1-1 0,0 1 0,0-1 0,0 1 0,-1-1 0,0 1 0,0-1 0,0 0 0,-1 0 0,0 0 0,0 0 0,0-1 0,0 1 0,-1-1 0,1 1 0,-1-1 0,0 0 0,-6 4 0,-5 2 0,0-1 0,-1 0 0,0-1 0,-1 0 0,1-2 0,-1 0 0,-28 6 0,4-3 0,0-3 0,-49 3 0,84-9 0,2 1 0,0-1 0,0 1 0,0-1 0,1 0 0,-1 0 0,0 0 0,0-1 0,0 0 0,1 1 0,-1-1 0,0 0 0,1-1 0,-1 1 0,1-1 0,-4-1 0,7 2 1,0 1 1,-1 0-1,1-1 0,0 1 0,0 0 0,0-1 1,1 1-1,-1-1 0,0 1 0,0 0 0,0-1 1,0 1-1,0 0 0,0-1 0,0 1 0,1 0 0,-1-1 1,0 1-1,0 0 0,0-1 0,1 1 0,-1 0 1,0-1-1,1 1 0,-1 0 0,0 0 0,0-1 1,1 1-1,-1 0 0,0 0 0,1 0 0,-1 0 1,0 0-1,1-1 0,-1 1 0,1 0 0,-1 0 0,19-8-719,-16 7 26,17-7-6134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49 237 24575,'-25'-227'0,"24"217"0,-2 10 0,-2 19 0,-3 37 0,3-1 0,4 0 0,1 0 0,12 79 0,-11-128 0,0 0 0,0 0 0,1 0 0,-1-1 0,1 1 0,1 0 0,2 5 0,-4-11 0,-1 1 0,0 0 0,1-1 0,-1 1 0,1-1 0,-1 1 0,1-1 0,-1 1 0,1-1 0,-1 0 0,1 1 0,-1-1 0,1 0 0,0 1 0,-1-1 0,1 0 0,-1 0 0,1 1 0,0-1 0,-1 0 0,1 0 0,0 0 0,-1 0 0,1 0 0,1 0 0,-1-1 0,1 1 0,-1-1 0,1 0 0,-1 0 0,1 0 0,-1 0 0,0 0 0,0 0 0,1 0 0,-1-1 0,0 1 0,0 0 0,0-1 0,0 1 0,1-3 0,29-57 0,-18 34 0,29-44 0,-38 64 0,0 2 0,1-1 0,0 0 0,0 1 0,0 0 0,1 0 0,-1 1 0,1-1 0,0 1 0,1 1 0,-1-1 0,10-3 0,-14 6 0,-1 1 0,0-1 0,1 1 0,-1 0 0,0 0 0,1-1 0,-1 1 0,0 0 0,1 0 0,-1 0 0,0 0 0,1 0 0,-1 1 0,1-1 0,-1 0 0,0 1 0,0-1 0,1 1 0,-1-1 0,0 1 0,0 0 0,1-1 0,-1 1 0,0 0 0,1 1 0,1 1 0,-1 0 0,-1-1 0,1 1 0,0 0 0,-1 0 0,1 0 0,-1 0 0,0 0 0,0 1 0,0 4 0,2 7 0,-2 0 0,0 0 0,-1 25 0,-2-24 0,0 0 0,-1 0 0,0 0 0,-1 0 0,-1-1 0,-1 0 0,-9 20 0,11-27 0,0 0 0,-1 0 0,0-1 0,0 1 0,-1-1 0,1-1 0,-2 1 0,1-1 0,-1 0 0,1 0 0,-2-1 0,1 0 0,-1 0 0,-14 6 0,20-10-59,0-1 0,0 1-1,0 0 1,0-1-1,0 0 1,0 1 0,0-1-1,0 0 1,0 0 0,0 0-1,0 0 1,0 0 0,0-1-1,-1 1 1,1-1-1,0 1 1,0-1 0,1 0-1,-1 0 1,0 0 0,0 0-1,-3-2 1,-9-12-6767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57 24575,'-2'55'0,"1"-32"0,0 0 0,6 45 0,-5-68 0,0 0 0,0 0 0,0 0 0,0 0 0,0 1 0,0-1 0,0 0 0,0 0 0,0 0 0,0 0 0,0 0 0,0 0 0,0 0 0,0 0 0,0 0 0,0 0 0,0 0 0,0 0 0,0 1 0,0-1 0,0 0 0,0 0 0,0 0 0,0 0 0,0 0 0,1 0 0,-1 0 0,0 0 0,0 0 0,0 0 0,0 0 0,0 0 0,0 0 0,0 0 0,0 0 0,0 0 0,0 0 0,0 0 0,1 0 0,-1 0 0,0 0 0,0 0 0,0 0 0,0 0 0,0 0 0,0 0 0,0 0 0,0 0 0,0 0 0,0 0 0,0 0 0,1 0 0,-1 0 0,0 0 0,0 0 0,0 0 0,0 0 0,0 0 0,0 0 0,0 0 0,0-1 0,0 1 0,0 0 0,0 0 0,0 0 0,0 0 0,0 0 0,6-10 0,5-12 0,24-123 0,-35 144 0,0 0 0,0 0 0,1 0 0,-1 0 0,1 0 0,-1 0 0,0 0 0,1 0 0,0 0 0,-1 0 0,1 0 0,0 0 0,-1 0 0,1 0 0,0 1 0,1-2 0,-1 2 0,-1 0 0,1 0 0,-1 0 0,0 0 0,1 0 0,-1 0 0,1 0 0,-1 0 0,0 0 0,1 1 0,-1-1 0,1 0 0,-1 0 0,0 1 0,1-1 0,-1 0 0,0 0 0,1 1 0,-1-1 0,0 0 0,0 1 0,1-1 0,-1 0 0,0 1 0,0-1 0,0 0 0,1 1 0,-1 0 0,13 40 0,-2 37 0,-10-57 0,2 0 0,0-1 0,1 1 0,13 34 0,-17-53 0,1-1 0,0 1 0,-1-1 0,1 1 0,0-1 0,0 0 0,0 1 0,-1-1 0,2 0 0,-1 0 0,0 0 0,0 0 0,0 0 0,0 0 0,1 0 0,1 1 0,-2-2 0,0 1 0,0-1 0,0 0 0,0 0 0,0 0 0,0 0 0,0 0 0,0 0 0,-1-1 0,1 1 0,0 0 0,0 0 0,0-1 0,0 1 0,0 0 0,0-1 0,-1 1 0,1-1 0,0 1 0,1-2 0,2-1 0,0-1 0,-1-1 0,1 1 0,-1 0 0,0-1 0,0 0 0,4-9 0,0-2 0,-1-2 0,0 1 0,3-25 0,8-23 0,-17 64 0,0 1 0,0-1 0,0 0 0,1 0 0,-1 1 0,0-1 0,0 0 0,1 0 0,-1 1 0,1-1 0,-1 0 0,1 1 0,-1-1 0,1 0 0,-1 1 0,1-1 0,-1 1 0,1-1 0,0 1 0,-1-1 0,1 1 0,1-1 0,-1 1 0,-1 0 0,1 1 0,-1-1 0,1 0 0,0 1 0,-1-1 0,1 0 0,-1 1 0,1-1 0,-1 0 0,1 1 0,-1-1 0,1 1 0,-1-1 0,0 1 0,1-1 0,-1 1 0,1-1 0,-1 1 0,0 0 0,1 0 0,16 46 0,-14-36 0,0-2 0,0-1 0,0 0 0,1 1 0,0-2 0,1 1 0,0 0 0,0-1 0,1 0 0,6 7 0,-10-12 0,0 0 0,1-1 0,-1 1 0,0 0 0,1-1 0,-1 0 0,1 1 0,0-1 0,-1 0 0,1 0 0,0-1 0,0 1 0,0-1 0,-1 1 0,1-1 0,0 0 0,0 0 0,0 0 0,0 0 0,0 0 0,0-1 0,-1 0 0,1 1 0,0-1 0,0 0 0,-1 0 0,1 0 0,0-1 0,-1 1 0,0-1 0,1 1 0,1-3 0,4-2 0,0-1 0,-1 0 0,0 0 0,0-1 0,0 0 0,-1 0 0,-1 0 0,1-1 0,-1 0 0,-1 0 0,0 0 0,3-10 0,-1 0 0,0 1 0,-2-1 0,0 0 0,-2 0 0,2-24 0,-10 942-951,6-847 537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0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24575,'26'31'0,"10"24"0,-2 16 0,-7 9 0,-12 4 0,-22 6 0,-24 1 0,-24-1 0,-20-8 0,-11-9 0,9-16-8191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3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215 361 24575,'0'-2'0,"0"0"0,-1 0 0,1-1 0,-1 1 0,0 0 0,0 0 0,1 0 0,-1 0 0,-1 0 0,1 0 0,0 0 0,0 0 0,-1 0 0,1 0 0,-1 1 0,0-1 0,1 1 0,-1-1 0,0 1 0,0-1 0,0 1 0,0 0 0,0 0 0,0 0 0,0 0 0,0 1 0,-1-1 0,1 0 0,-5 0 0,1 0 0,1 0 0,-1 0 0,0 1 0,0-1 0,0 1 0,0 1 0,0-1 0,0 1 0,0 0 0,0 0 0,-6 3 0,7-2 0,0 1 0,0 0 0,0 0 0,0 1 0,0-1 0,0 1 0,1 0 0,0 0 0,0 1 0,0-1 0,0 1 0,1 0 0,0 0 0,0 0 0,0 0 0,0 1 0,1-1 0,-3 10 0,1-1 0,1 0 0,1 0 0,0 1 0,1-1 0,0 1 0,2 22 0,0-33 0,-1 0 0,1 0 0,0 1 0,0-1 0,0 0 0,0 0 0,1 0 0,0 0 0,0-1 0,0 1 0,0 0 0,0-1 0,1 1 0,0-1 0,-1 0 0,1 0 0,1 0 0,-1 0 0,0-1 0,1 1 0,-1-1 0,1 0 0,-1 0 0,1 0 0,0 0 0,0-1 0,5 2 0,-3-2 0,-1 0 0,0 0 0,1 0 0,-1-1 0,1 1 0,-1-2 0,0 1 0,1 0 0,-1-1 0,0 0 0,1 0 0,-1-1 0,0 0 0,0 1 0,0-2 0,0 1 0,0-1 0,-1 1 0,1-1 0,-1 0 0,5-4 0,-1-2 0,-1 0 0,0-1 0,0 1 0,-1-1 0,0 0 0,-1-1 0,0 0 0,0 1 0,-1-1 0,-1-1 0,0 1 0,0-1 0,1-17 0,-1-10 0,-1 0 0,-5-67 0,1 79 0,-8-85 0,7 95 0,0 1 0,0 0 0,-2 1 0,-9-25 0,14 40 0,0 0 0,0 0 0,0 0 0,0 1 0,0-1 0,0 0 0,0 0 0,-1 0 0,1 0 0,0 0 0,0 0 0,0 0 0,0 0 0,0 0 0,0 0 0,0 1 0,0-1 0,0 0 0,0 0 0,0 0 0,-1 0 0,1 0 0,0 0 0,0 0 0,0 0 0,0 0 0,0 0 0,0 0 0,0 0 0,-1 0 0,1 0 0,0 0 0,0 0 0,0 0 0,0 0 0,0 0 0,0 0 0,0 0 0,0 0 0,-1 0 0,1 0 0,0 0 0,0 0 0,0 0 0,0 0 0,0 0 0,0 0 0,0-1 0,0 1 0,0 0 0,-1 0 0,1 0 0,0 0 0,0 0 0,0 0 0,0 0 0,0 0 0,0 0 0,0-1 0,0 1 0,0 0 0,0 0 0,0 0 0,0 0 0,0 0 0,0 0 0,0 0 0,0 0 0,0-1 0,-4 16 0,1 18 0,1 39 40,3 1 0,11 72 0,-8-113-226,2-1 1,1-1-1,2 1 0,1-1 1,1-1-1,2 0 1,19 34-1,-18-40-6640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24575,'0'9'0,"2"0"0,0 0 0,0-1 0,0 1 0,1-1 0,0 0 0,1 0 0,0 0 0,0 0 0,1 0 0,-1-1 0,2 0 0,-1 0 0,1 0 0,8 6 0,-14-12 0,0-1 0,1 1 0,-1 0 0,1-1 0,0 1 0,-1-1 0,1 1 0,-1-1 0,1 1 0,0-1 0,-1 1 0,1-1 0,0 0 0,0 1 0,-1-1 0,1 0 0,0 0 0,0 1 0,-1-1 0,1 0 0,0 0 0,0 0 0,0 0 0,-1 0 0,1 0 0,0 0 0,0 0 0,0-1 0,-1 1 0,1 0 0,0 0 0,0-1 0,-1 1 0,1 0 0,0-1 0,-1 1 0,1-1 0,0 1 0,-1-1 0,1 1 0,-1-1 0,1 1 0,0-1 0,-1 0 0,0 1 0,1-1 0,-1 0 0,1 1 0,-1-1 0,0 0 0,1 0 0,-1 1 0,0-1 0,0 0 0,0 0 0,1-1 0,-1-1 0,1 1 0,-1-1 0,0 1 0,0-1 0,0 0 0,0 1 0,0-1 0,0 0 0,-1 1 0,1-1 0,-1 1 0,0-1 0,0 1 0,0-1 0,0 1 0,0 0 0,-2-4 0,2 5 0,0 0 0,0 0 0,0 0 0,0 0 0,0 0 0,0 0 0,0 0 0,0 0 0,-1 0 0,1 0 0,0 0 0,-1 1 0,1-1 0,0 1 0,-1-1 0,1 1 0,-1-1 0,1 1 0,-1 0 0,1 0 0,0 0 0,-1 0 0,1 0 0,-1 0 0,1 0 0,-1 0 0,1 0 0,-1 1 0,1-1 0,-1 1 0,1-1 0,0 1 0,-1-1 0,1 1 0,0 0 0,-1 0 0,1 0 0,0 0 0,0 0 0,0 0 0,0 0 0,-2 2 0,-1 2 0,1 0 0,-1 0 0,1 0 0,0 1 0,0-1 0,1 1 0,0-1 0,0 1 0,-2 7 0,3-7 0,0 0 0,0 0 0,1 0 0,0 0 0,0 0 0,0 0 0,1 0 0,-1 0 0,2-1 0,-1 1 0,0 0 0,1 0 0,0-1 0,1 1 0,-1-1 0,1 1 0,0-1 0,0 0 0,1 0 0,-1-1 0,6 6 0,-5-7 0,0 0 0,0 0 0,0 0 0,0-1 0,0 1 0,0-1 0,0 0 0,1 0 0,-1-1 0,1 1 0,0-1 0,-1 0 0,1 0 0,0-1 0,0 0 0,0 1 0,-1-1 0,1-1 0,0 1 0,0-1 0,-1 0 0,1 0 0,0 0 0,-1-1 0,1 1 0,-1-1 0,5-3 0,-3 1 0,1 0 0,-1 0 0,0 0 0,-1-1 0,1 0 0,-1 0 0,0 0 0,0-1 0,-1 0 0,0 0 0,0 0 0,0-1 0,0 1 0,-1-1 0,0 0 0,-1 1 0,0-2 0,0 1 0,2-9 0,0-15 0,0 0 0,-2-1 0,-2-37 0,0 47 0,0 6 0,0-23 0,-8-65 0,8 102 0,-1 0 0,1 1 0,0-1 0,0 1 0,-1-1 0,1 1 0,0-1 0,-1 1 0,0-1 0,1 1 0,-1 0 0,0-1 0,-1-2 0,1 5 0,1-1 0,-1 1 0,1-1 0,-1 0 0,1 1 0,-1-1 0,1 1 0,0-1 0,-1 1 0,1-1 0,0 1 0,-1 0 0,1-1 0,0 1 0,0-1 0,-1 1 0,1 0 0,0-1 0,0 1 0,0-1 0,0 1 0,0 0 0,-7 55 0,6 0 0,2 1 0,16 97 0,41 109 0,-80-334 0,-27-107 0,47 171 0,1 0 0,0 0 0,1 0 0,-1-1 0,2-12 0,0 18 0,-1-1 0,1 1 0,-1 0 0,1 0 0,0-1 0,0 1 0,0 0 0,0 0 0,0 0 0,0 0 0,1 0 0,-1 0 0,1 0 0,-1 1 0,1-1 0,0 1 0,-1-1 0,1 1 0,0-1 0,0 1 0,0 0 0,3-1 0,19-6 3,0 1-1,0 1 1,1 2 0,0 0-1,36 0 1,15-3-1384,-22-1-5445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16 24575,'-1'-1'0,"0"-1"0,-1 1 0,1 0 0,0 0 0,-1 0 0,1 0 0,-1 0 0,1 0 0,-1 0 0,1 0 0,-1 1 0,0-1 0,0 0 0,1 1 0,-1 0 0,0-1 0,0 1 0,1 0 0,-1 0 0,0 0 0,0 0 0,-2 1 0,1 0 0,0 0 0,1 0 0,-1 0 0,1 0 0,-1 1 0,1 0 0,-1-1 0,1 1 0,0 0 0,0 0 0,0 0 0,-3 4 0,-2 5 0,0-1 0,0 1 0,1 0 0,1 1 0,-6 15 0,2 3 0,0 1 0,2 0 0,2 0 0,0 1 0,3-1 0,0 1 0,5 47 0,-1-52 0,1-1 0,2 0 0,1-1 0,1 1 0,1-1 0,1-1 0,1 1 0,1-2 0,21 33 0,-25-45 15,1-1 0,0 0 0,0-1 0,1 0 0,0 0 0,1-1 0,15 11 0,-18-15-139,0 0 0,1 0 1,-1 0-1,1-1 0,0 0 0,0-1 1,0 0-1,0 0 0,0 0 0,1-1 1,16 0-1,8-5-6702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4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81 24575,'-1'1'0,"0"0"0,0-1 0,0 1 0,0 0 0,0 0 0,0 0 0,0 0 0,0 0 0,0 0 0,0 0 0,1 0 0,-1 1 0,0-1 0,1 0 0,-1 0 0,1 1 0,-1-1 0,1 0 0,0 1 0,0-1 0,-1 0 0,1 1 0,0 1 0,0 0 0,-8 65 0,4 1 0,4 86 0,1-111 0,-2-174 0,3-108 0,-2 232 0,0 1 0,1 0 0,0-1 0,0 1 0,0 0 0,1-1 0,0 1 0,0 0 0,0 0 0,4-6 0,-5 10 0,0-1 0,0 1 0,0 0 0,1 0 0,-1-1 0,0 1 0,1 0 0,-1 0 0,1 0 0,-1 1 0,1-1 0,0 0 0,-1 1 0,1-1 0,0 0 0,-1 1 0,1 0 0,0 0 0,0-1 0,-1 1 0,1 0 0,0 0 0,0 0 0,0 1 0,-1-1 0,1 0 0,0 1 0,-1-1 0,1 1 0,0-1 0,-1 1 0,1 0 0,0 0 0,1 1 0,7 4 0,0 1 0,-1 0 0,0 0 0,0 1 0,0 0 0,-1 0 0,-1 1 0,1 0 0,10 19 0,-3-2 0,0 0 0,17 47 0,-24-46 0,0 1 0,-2 0 0,-1 0 0,-1 0 0,-2 1 0,-1-1 0,-1 1 0,-4 34 0,-1-35-1365,-2-8-5461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5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24575,'18'-4'0,"15"-2"0,10-4 0,7 0 0,4 1 0,-3 2 0,-10 3-8191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5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24575,'0'-4'0,"8"-7"0,13 0 0,11-4 0,9 1 0,7 3 0,4 3 0,1-1 0,-7 1-8191</inkml:trace>
  <inkml:trace contextRef="#ctx0" brushRef="#br0" timeOffset="1">603 0 24575,'-9'22'0,"-8"17"0,-4 5 0,0 5 0,4 3 0,5-3 0,1-10 0,1-8 0,3-8-8191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24575,'4'13'0,"11"19"0,7 11 0,4 9 0,7 8 0,2 3 0,0-1 0,-2 3 0,-2-5 0,-7-4 0,-6-7 0,-7-8 0,-6-10-8191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24575,'272'0'0,"-294"0"0,12-1 0,1 1 0,-1 0 0,1 1 0,-19 3 0,26-4 0,-1 1 0,0 0 0,1 0 0,-1 0 0,1 1 0,-1-1 0,1 1 0,0-1 0,0 1 0,0 0 0,0-1 0,0 1 0,0 0 0,0 1 0,0-1 0,1 0 0,-1 0 0,1 1 0,0-1 0,0 1 0,-2 4 0,0 4 0,0 0 0,1 0 0,1 1 0,0-1 0,0 0 0,1 1 0,3 22 0,21 83 0,-8-49 0,-6 3-1365,-7-43-5461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6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24575,'5'0'0,"5"0"0,6 0 0,4 0 0,9 0 0,2 0 0,2 0 0,-1 0 0,-2 0 0,0 0 0,-7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0 296 24575,'10'-75'0,"-9"52"0,2 0 0,1-1 0,0 2 0,2-1 0,13-35 0,-17 55 0,0 0 0,0 0 0,0 0 0,0 0 0,0 0 0,1 0 0,-1 0 0,1 1 0,0-1 0,0 1 0,0 0 0,0 0 0,0 0 0,0 0 0,1 1 0,-1-1 0,1 1 0,-1 0 0,1 0 0,-1 0 0,1 0 0,0 1 0,-1-1 0,1 1 0,0 0 0,0 0 0,-1 0 0,1 1 0,0-1 0,-1 1 0,1 0 0,-1 0 0,1 0 0,-1 1 0,1-1 0,-1 1 0,0 0 0,1 0 0,-1 0 0,0 0 0,-1 1 0,1-1 0,0 1 0,-1-1 0,1 1 0,-1 0 0,0 0 0,0 0 0,0 0 0,0 1 0,2 6 0,-2-6 0,-1 0 0,1 0 0,-1 1 0,0-1 0,-1 0 0,1 1 0,-1-1 0,0 1 0,0-1 0,0 0 0,0 1 0,-1-1 0,0 1 0,0-1 0,0 0 0,0 0 0,-1 0 0,0 1 0,0-1 0,-3 5 0,0-3 0,1-1 0,-1 0 0,0 0 0,-1 0 0,1-1 0,-1 1 0,0-1 0,0-1 0,0 1 0,0-1 0,-13 5 0,1-1-58,20-6 202,31-12-1595,-2 0-5375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24575,'23'22'0,"11"17"0,4 14 0,1 17 0,-7 9 0,-8 5 0,-9 1 0,-7 0 0,-13-6 0,-11-7 0,-7-11 0,1-13 0,-1-13 0,4-14-8191</inkml:trace>
  <inkml:trace contextRef="#ctx0" brushRef="#br0" timeOffset="1">419 366 24575,'31'-9'0,"19"-2"0,11-1 0,-6 8 0,-12 3-8191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7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24575,'26'-5'0,"19"-5"0,14-2 0,6 2 0,6-2 0,-9 1-8191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211 526 24575,'0'-12'0,"0"0"0,-2 0 0,1 0 0,-2 0 0,-6-22 0,8 31 0,0 0 0,-1 0 0,1 0 0,-1 0 0,0 1 0,1-1 0,-1 0 0,0 1 0,-1 0 0,1-1 0,-5-3 0,5 5 0,0 0 0,1 0 0,-1 1 0,0-1 0,0 0 0,0 1 0,0-1 0,0 1 0,0 0 0,0-1 0,0 1 0,0 0 0,-1 0 0,1 1 0,0-1 0,0 0 0,0 1 0,0-1 0,0 1 0,-2 1 0,-3 1 0,0 1 0,0 0 0,1 0 0,-1 1 0,1 0 0,1 0 0,-1 0 0,1 1 0,-1 0 0,2 0 0,-1 0 0,1 1 0,0 0 0,0-1 0,1 1 0,-5 13 0,1-1 0,1 1 0,0-1 0,2 1 0,0 0 0,0 26 0,3-41 0,1 1 0,0-1 0,0 1 0,1 0 0,0-1 0,0 1 0,0-1 0,1 1 0,-1-1 0,1 0 0,1 0 0,-1 0 0,1 0 0,0 0 0,0 0 0,6 7 0,-6-10 0,-1 0 0,1 0 0,0 0 0,-1 0 0,1 0 0,0-1 0,0 1 0,0-1 0,0 0 0,0 0 0,1 0 0,-1-1 0,0 1 0,0-1 0,0 1 0,1-1 0,-1 0 0,0 0 0,1-1 0,-1 1 0,0-1 0,0 1 0,0-1 0,0 0 0,1 0 0,-1-1 0,-1 1 0,1-1 0,5-2 0,1-3 0,0 1 0,0-1 0,-1-1 0,1 0 0,-2 0 0,1-1 0,-1 1 0,0-2 0,-1 1 0,0-1 0,-1 0 0,7-17 0,0-3 0,-2 0 0,-1 0 0,7-42 0,-6 0 0,-2-1 0,-4 0 0,-8-101 0,4 165 0,0 4 0,0 1 0,0-1 0,-1 1 0,1-1 0,-1 1 0,0 0 0,0-1 0,0 1 0,-1 0 0,0 0 0,-2-5 0,4 9 0,0 0 0,0 0 0,-1 0 0,1 0 0,0 0 0,-1 0 0,1 0 0,0 0 0,0 0 0,-1 0 0,1 0 0,0 0 0,0 0 0,-1 1 0,1-1 0,0 0 0,0 0 0,0 0 0,-1 0 0,1 0 0,0 1 0,0-1 0,0 0 0,-1 0 0,1 0 0,0 1 0,0-1 0,0 0 0,0 0 0,0 1 0,0-1 0,-1 0 0,1 0 0,0 1 0,0-1 0,0 0 0,0 0 0,0 1 0,0-1 0,0 0 0,0 0 0,0 1 0,0-1 0,0 0 0,0 1 0,-5 28 0,1 0 0,1 0 0,1 1 0,3 36 0,-1-14 0,1 15 60,14 113 0,-9-144-357,1-1 0,2 0 0,1 0 0,28 61 0,-19-61-6529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8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50 242 24575,'-2'2'0,"1"-1"0,0 0 0,0 1 0,0-1 0,0 1 0,0 0 0,1-1 0,-1 1 0,0 0 0,1-1 0,0 1 0,-1 0 0,1 0 0,0-1 0,0 1 0,-1 0 0,1 0 0,1 0 0,-1 3 0,1-1 0,0 0 0,1 0 0,-1 0 0,1 0 0,0 0 0,-1-1 0,2 1 0,3 6 0,-3-7 0,-1 1 0,1-1 0,0 0 0,0 1 0,0-1 0,1-1 0,-1 1 0,1 0 0,-1-1 0,1 0 0,0 0 0,0 0 0,0 0 0,0 0 0,0-1 0,0 0 0,8 1 0,-10-2 0,0 0 0,-1 0 0,1 0 0,0 0 0,0-1 0,0 1 0,0-1 0,0 0 0,-1 1 0,1-1 0,0 0 0,-1 0 0,1 0 0,0 0 0,-1 0 0,1-1 0,-1 1 0,0 0 0,1-1 0,-1 1 0,0-1 0,0 1 0,0-1 0,0 1 0,0-1 0,0 0 0,-1 0 0,1 1 0,0-1 0,-1 0 0,0 0 0,1 0 0,-1-3 0,0 1 0,1 1 0,-2-1 0,1 0 0,0 0 0,-1 0 0,0 1 0,0-1 0,0 0 0,0 1 0,0-1 0,-1 1 0,0-1 0,1 1 0,-1 0 0,-1-1 0,-1-2 0,2 4 0,-1-1 0,1 1 0,0-1 0,-1 1 0,1 0 0,-1 0 0,0 0 0,0 0 0,0 1 0,0-1 0,0 1 0,0 0 0,0-1 0,0 1 0,-1 1 0,1-1 0,0 0 0,-1 1 0,1 0 0,0 0 0,-7 0 0,6 1 0,1 0 0,-1 1 0,1-1 0,-1 1 0,1 0 0,0-1 0,0 1 0,0 1 0,0-1 0,0 0 0,0 1 0,1 0 0,-1-1 0,1 1 0,0 0 0,-1 0 0,1 1 0,1-1 0,-3 5 0,0 1 0,0 0 0,1 1 0,0-1 0,0 1 0,1-1 0,0 1 0,1 0 0,0 0 0,1 0 0,0 0 0,1-1 0,-1 1 0,2 0 0,0 0 0,0-1 0,5 16 0,-4-19 0,-1 0 0,1 0 0,0-1 0,1 1 0,-1 0 0,1-1 0,0 0 0,0 0 0,1 0 0,0-1 0,0 1 0,0-1 0,0 0 0,0-1 0,1 1 0,0-1 0,-1 0 0,1 0 0,1-1 0,-1 0 0,0 0 0,0 0 0,1-1 0,-1 0 0,12 0 0,-11-1 0,-1 0 0,0-1 0,0 0 0,0-1 0,0 1 0,0-1 0,0 0 0,-1-1 0,1 1 0,-1-1 0,1 0 0,-1 0 0,0-1 0,0 0 0,0 0 0,-1 0 0,1 0 0,-1-1 0,0 0 0,-1 1 0,1-1 0,3-7 0,4-7 0,0 0 0,-2-1 0,0-1 0,11-38 0,-10 20 0,-2 0 0,-1 0 0,-3 0 0,0-1 0,-4-66 0,-7 75 0,2 20 0,4 11 0,1 0 0,0 0 0,0 0 0,-1 0 0,1 0 0,0 0 0,-1 0 0,1 0 0,0 0 0,0 1 0,-1-1 0,1 0 0,0 0 0,0 0 0,-1 0 0,1 1 0,0-1 0,0 0 0,0 0 0,-1 0 0,1 1 0,0-1 0,0 0 0,0 0 0,0 1 0,0-1 0,0 0 0,-1 1 0,1-1 0,0 0 0,0 0 0,0 1 0,0-1 0,0 0 0,0 1 0,0-1 0,0 1 0,-5 24 0,1 1 0,1 0 0,2 0 0,1 35 0,0-17 0,1 19 0,3-1 0,21 113 0,-20-146 0,-25-87 0,19 49 0,-3-6 0,1 1 0,1 0 0,1-1 0,0 1 0,1-17 0,1 28 0,-1-1 0,1 0 0,0 1 0,0-1 0,0 0 0,0 1 0,1-1 0,-1 1 0,1 0 0,0 0 0,0-1 0,0 1 0,1 0 0,-1 1 0,1-1 0,-1 0 0,1 1 0,0-1 0,0 1 0,0 0 0,0 0 0,0 0 0,1 0 0,6-2 0,17-5-55,35-6 0,-32 8-1200,12-4-5571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24575,'-22'31'0,"-12"24"0,-5 16 0,5 13 0,8 6 0,8 6 0,7-1 0,10-7 0,10-9 0,8-11 0,5-10 0,8-17 0,3-14 0,-4-13-8191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1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80 24575,'0'-6'0,"-1"0"0,0 0 0,0 0 0,0 0 0,-1 0 0,0 0 0,0 0 0,-4-7 0,6 12 0,-1 0 0,1 0 0,-1 0 0,1 0 0,-1 0 0,1 0 0,-1 0 0,0 0 0,0 0 0,1 0 0,-1 0 0,0 1 0,0-1 0,0 0 0,0 1 0,0-1 0,0 0 0,0 1 0,0 0 0,0-1 0,0 1 0,0-1 0,0 1 0,-1 0 0,1 0 0,0 0 0,0 0 0,0 0 0,0 0 0,0 0 0,-1 0 0,1 0 0,0 0 0,0 1 0,0-1 0,0 0 0,0 1 0,0-1 0,0 1 0,0-1 0,0 1 0,0-1 0,0 1 0,0 0 0,0 0 0,0-1 0,0 1 0,1 0 0,-1 0 0,-1 2 0,-1 0 0,-1 1 0,1 0 0,0 0 0,0 0 0,1 0 0,-1 0 0,1 1 0,0-1 0,0 1 0,1-1 0,-1 1 0,1 0 0,0 0 0,0-1 0,0 1 0,1 0 0,0 0 0,0 0 0,0 0 0,1 6 0,1-5 0,-1-1 0,1 1 0,0-1 0,0 1 0,1-1 0,0 0 0,0 0 0,0 0 0,0 0 0,1-1 0,0 1 0,0-1 0,0 0 0,0 0 0,1-1 0,9 7 0,18 8 0,36 15 0,-44-23 0,-1 1 0,-1 1 0,0 1 0,29 22 0,-49-34 0,0 1 0,0 0 0,0-1 0,0 1 0,0 0 0,0 0 0,-1 0 0,1 1 0,-1-1 0,1 0 0,-1 0 0,0 1 0,0-1 0,0 1 0,0-1 0,0 1 0,-1-1 0,1 1 0,-1 0 0,0-1 0,0 5 0,0-4 0,-1 0 0,0-1 0,-1 1 0,1 0 0,0-1 0,-1 1 0,1-1 0,-1 0 0,0 1 0,0-1 0,0 0 0,0 0 0,0 0 0,0 0 0,-1 0 0,1-1 0,-1 1 0,1-1 0,-3 2 0,-15 5 0,1 0 0,-1-2 0,0 0 0,0-1 0,-1-1 0,0-1 0,1 0 0,-1-2 0,-24-1 0,40 0 0,0 0 0,1-1 0,-1 0 0,0 1 0,0-2 0,1 1 0,-1 0 0,-7-4 0,11 4 0,0 1 0,0-1 0,0 0 0,1 1 0,-1-1 0,0 0 0,0 0 0,1 1 0,-1-1 0,0 0 0,1 0 0,-1 0 0,1 0 0,-1 0 0,1 0 0,-1 0 0,1 0 0,0 0 0,0 0 0,-1 0 0,1 0 0,0 0 0,0 0 0,0 0 0,0 0 0,0-1 0,0 1 0,1 0 0,-1 0 0,0 0 0,0 0 0,1 0 0,-1 0 0,1 0 0,-1 0 0,1 0 0,-1 0 0,1 1 0,-1-1 0,1 0 0,0 0 0,0 0 0,0 0 0,6-7-227,0 0-1,1 1 1,0 0-1,0 1 1,12-8-1,16-9-6598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 24575,'-4'-4'0,"7"-2"0,12 0 0,13 2 0,9 1 0,9 1 0,5 1 0,-2 0 0,-1 1 0,-3 0 0,-10 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24575,'0'-9'0,"0"6"0,0 13 0,0 13 0,0 16 0,0 15 0,0 11 0,0 4 0,4 4 0,2-3 0,0-7 0,-1-16-8191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48 24575,'2'97'0,"0"-33"0,-7 72 0,2-126 0,-2-19 0,-2-21 0,1-25 0,2 0 0,4-65 0,0 112 0,1 0 0,0 0 0,1 1 0,4-15 0,-6 20 0,1 1 0,-1-1 0,1 0 0,0 0 0,0 1 0,-1-1 0,1 1 0,0-1 0,1 1 0,-1-1 0,0 1 0,0-1 0,1 1 0,-1 0 0,0 0 0,1 0 0,-1 0 0,1 0 0,0 0 0,-1 0 0,1 0 0,0 1 0,-1-1 0,1 1 0,0-1 0,2 1 0,-3 0 0,1 1 0,0-1 0,0 1 0,0 0 0,0 0 0,-1-1 0,1 1 0,0 1 0,-1-1 0,1 0 0,-1 0 0,1 0 0,-1 1 0,0-1 0,0 1 0,1-1 0,-1 1 0,0 0 0,0-1 0,0 1 0,-1 0 0,1 0 0,0-1 0,0 4 0,14 46 0,-3 48 0,-12-98 0,0-1 0,0 1 0,0 0 0,0-1 0,1 1 0,-1 0 0,0-1 0,0 1 0,1-1 0,-1 1 0,1 0 0,-1-1 0,0 1 0,1-1 0,-1 1 0,1-1 0,-1 1 0,1-1 0,-1 1 0,1-1 0,0 0 0,-1 1 0,1-1 0,-1 0 0,1 0 0,0 1 0,-1-1 0,1 0 0,0 0 0,-1 0 0,1 0 0,0 0 0,-1 0 0,1 0 0,0 0 0,0 0 0,-1 0 0,1 0 0,0 0 0,-1 0 0,1 0 0,0-1 0,35-15 0,-21 9 0,-13 6 0,0 0 0,0 1 0,0-1 0,0 1 0,0-1 0,0 1 0,0 0 0,1 0 0,-1 0 0,0 0 0,0 0 0,0 1 0,0-1 0,0 1 0,0-1 0,1 1 0,-1 0 0,-1 0 0,1-1 0,3 3 0,-2 0 0,-1-1 0,1 0 0,-1 1 0,0-1 0,0 1 0,0 0 0,0 0 0,0 0 0,-1 0 0,1 0 0,-1 0 0,1 3 0,1 4 0,-1-1 0,0 1 0,-1 0 0,0 0 0,0-1 0,-1 1 0,-1 0 0,-1 13 0,1-17-47,-1 0 0,0 1 0,0-1 0,-1 0 0,0 0 0,0 0 0,0-1 0,-1 1 0,1-1-1,-1 1 1,-1-1 0,1-1 0,-1 1 0,0 0 0,0-1 0,0 0 0,0 0 0,-1-1 0,0 0 0,1 0 0,-1 0 0,-1 0-1,1-1 1,0 0 0,0 0 0,-1-1 0,1 0 0,-13 1 0,-1-5-6779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1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25 24575,'0'-1'0,"1"0"0,-1 0 0,0 0 0,0 0 0,0 0 0,0 0 0,0 0 0,0 0 0,-1 0 0,1 0 0,0 0 0,0 0 0,-1 1 0,1-1 0,-1 0 0,1 0 0,-1 0 0,1 0 0,-1 0 0,1 1 0,-1-1 0,0 0 0,1 0 0,-1 1 0,0-1 0,-1 0 0,1 0 0,0 1 0,-1 0 0,1 0 0,0 0 0,-1 0 0,1 1 0,0-1 0,0 0 0,-1 1 0,1-1 0,0 0 0,0 1 0,0-1 0,0 1 0,-1 0 0,1-1 0,-1 2 0,-7 5 0,0 0 0,1 1 0,-10 10 0,13-13 0,1 0 0,-1 0 0,1 1 0,1-1 0,-1 1 0,1 0 0,0 0 0,0 0 0,0 0 0,-3 13 0,6-15 0,0-1 0,0 0 0,0 1 0,0-1 0,0 0 0,0 1 0,1-1 0,0 0 0,-1 1 0,1-1 0,1 0 0,-1 0 0,0 0 0,1 0 0,-1 0 0,1 0 0,0 0 0,0 0 0,0-1 0,1 1 0,-1-1 0,0 0 0,5 4 0,10 6 0,1 0 0,28 15 0,-28-18 0,-1 1 0,29 22 0,-40-28 0,-2 1 0,1 0 0,0 0 0,-1 0 0,0 0 0,0 1 0,0 0 0,-1-1 0,0 1 0,0 1 0,-1-1 0,3 9 0,-4-12 0,-1 1 0,0-1 0,0 1 0,0-1 0,0 0 0,0 1 0,-1-1 0,1 0 0,-1 1 0,0-1 0,0 0 0,0 0 0,-1 0 0,1 0 0,-1 0 0,1 0 0,-1 0 0,0 0 0,0 0 0,-1-1 0,1 1 0,0-1 0,-1 0 0,0 0 0,1 0 0,-1 0 0,-5 3 0,2-1 0,0-1 0,-1 0 0,1 0 0,0 0 0,-1-1 0,0 0 0,1 0 0,-1 0 0,0-1 0,0 0 0,0-1 0,-12 0 0,17 0-72,0 0 1,0-1-1,1 1 0,-1-1 0,0 0 0,0 1 0,0-1 0,0 0 1,1 0-1,-1 0 0,1 0 0,-1-1 0,0 1 0,1 0 0,0-1 1,-1 1-1,1-1 0,-2-2 0,-5-12-6754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0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52 169 24575,'0'-1'0,"1"0"0,-1 1 0,1-1 0,-1 0 0,0 0 0,1 0 0,-1 0 0,0 0 0,0 0 0,1 0 0,-1 0 0,0 0 0,0 0 0,0 0 0,0 0 0,0 0 0,-1 1 0,1-1 0,0 0 0,0 0 0,-1 0 0,0-2 0,1 3 0,-1 0 0,1 0 0,-1-1 0,1 1 0,-1 0 0,0 0 0,1 0 0,-1 0 0,1 0 0,-1 0 0,1 0 0,-1 0 0,0 0 0,1 0 0,-1 0 0,1 0 0,-1 1 0,1-1 0,-1 0 0,0 0 0,1 0 0,-1 1 0,1-1 0,-1 0 0,1 1 0,-1-1 0,1 0 0,0 1 0,-1-1 0,1 1 0,-1-1 0,1 1 0,0-1 0,-1 1 0,1-1 0,0 2 0,-5 3 0,1 1 0,1 0 0,-1 1 0,1-1 0,0 1 0,1-1 0,-1 1 0,1 0 0,-1 9 0,2-14 0,1 0 0,-1 1 0,1-1 0,-1 1 0,1-1 0,0 0 0,0 1 0,0-1 0,0 1 0,1-1 0,-1 1 0,1-1 0,-1 0 0,1 1 0,0-1 0,0 0 0,0 1 0,0-1 0,0 0 0,0 0 0,1 0 0,-1 0 0,1 0 0,0 0 0,-1-1 0,1 1 0,0 0 0,0-1 0,3 2 0,-4-2 0,1 0 0,-1-1 0,1 1 0,-1-1 0,0 0 0,1 1 0,-1-1 0,1 0 0,-1 0 0,1 0 0,-1 0 0,1 0 0,-1 0 0,1 0 0,-1-1 0,0 1 0,1 0 0,-1-1 0,1 1 0,-1-1 0,0 0 0,1 1 0,0-2 0,1 0 0,-1-1 0,0 1 0,1 0 0,-1-1 0,0 0 0,-1 1 0,1-1 0,0 0 0,-1 0 0,2-3 0,1-6 0,0 0 0,-1 0 0,0-1 0,1-16 0,-3 15 0,0-2 0,0 1 0,8-28 0,-9 41 0,0 0 0,1-1 0,-1 1 0,1 0 0,0 0 0,0 0 0,-1 0 0,2 0 0,-1 0 0,0 0 0,0 1 0,0-1 0,1 0 0,-1 1 0,1-1 0,0 1 0,-1-1 0,1 1 0,0 0 0,0-1 0,0 1 0,0 0 0,0 0 0,0 1 0,0-1 0,0 0 0,3 0 0,-3 1 0,0 0 0,0 1 0,0-1 0,-1 1 0,1-1 0,0 1 0,0 0 0,-1 0 0,1 0 0,0 0 0,-1 0 0,1 0 0,-1 0 0,1 0 0,-1 0 0,0 1 0,1-1 0,-1 1 0,2 2 0,19 35 0,-19-34 0,6 15 0,0 1 0,-1-1 0,-1 2 0,-1-1 0,5 33 0,-11-43 0,-5-15 0,-4-17 0,5 6 0,1 1 0,0-1 0,1 0 0,0 0 0,2-29 0,0 39 0,1 0 0,-1 0 0,1 0 0,1 0 0,-1 0 0,1 0 0,0 0 0,0 0 0,0 1 0,0-1 0,1 1 0,0-1 0,0 1 0,0 0 0,1 0 0,-1 1 0,1-1 0,0 1 0,0-1 0,0 1 0,5-2 0,59-25-1365,-35 18-5461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2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24575,'9'0'0,"7"0"0,6-4 0,7-2 0,9 0 0,1 2 0,-1 1 0,2 1 0,-1 1 0,-8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2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24575,'-13'31'0,"-10"24"0,-4 11 0,-2 4 0,3-6 0,2-10 0,5-9 0,6-17 0,4-13-8191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24575,'13'13'0,"14"14"0,6 15 0,6 10 0,7 8 0,3 5 0,-2 3 0,0-1 0,-8-2 0,-6-4 0,-9-8 0,-8-8 0,-8-7 0,-4-6 0,-3-9-8191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24575,'0'-1'0,"1"0"0,-1 1 0,0-1 0,0 0 0,1 0 0,-1 1 0,1-1 0,-1 0 0,1 0 0,-1 1 0,1-1 0,-1 0 0,1 1 0,-1-1 0,1 1 0,0-1 0,-1 1 0,1-1 0,0 1 0,0-1 0,-1 1 0,1 0 0,1-1 0,23-7 0,-18 6 0,30-7 0,56-7 0,-59 11 0,0-1 0,34-11 0,-48 5 0,-19 11 0,-1 1 0,0 0 0,0-1 0,1 1 0,-1 0 0,0-1 0,0 1 0,0-1 0,0 1 0,0 0 0,1-1 0,-1 1 0,0-1 0,0 1 0,0-1 0,0 1 0,0-1 0,0 1 0,0 0 0,0-1 0,-1 1 0,1-1 0,0 1 0,0 0 0,0-1 0,0 1 0,-1-1 0,1 0 0,-2 0 0,0-1 0,1 0 0,-1 1 0,0-1 0,0 1 0,0 0 0,0 0 0,-1 0 0,1 0 0,0 0 0,0 0 0,-1 0 0,1 1 0,-4-1 0,4 0 0,1 1 0,-1 0 0,0-1 0,0 1 0,0 0 0,0 0 0,0 0 0,0 1 0,0-1 0,1 0 0,-1 1 0,0-1 0,0 1 0,0 0 0,1-1 0,-1 1 0,0 0 0,1 0 0,-1 0 0,-2 2 0,2 0 0,0-1 0,0 1 0,0 0 0,0-1 0,0 1 0,1 0 0,-1 0 0,1 0 0,0 0 0,-2 7 0,1 5 0,0 1 0,0-1 0,2 32 0,0-45 0,15 186 124,0-8-1613,-15-150-5337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24575,'14'0'0,"12"0"0,8 0 0,5 0 0,2 0 0,-2 0 0,-3 0 0,-4 0 0,-2-5 0,-7-1-8191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24575,'23'22'0,"15"17"0,7 15 0,-5 11 0,-9 8 0,-10 6 0,-17 6 0,-23 3 0,-26-1 0,-27-2 0,-3-14-8191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37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24575,'4'0'0,"11"0"0,11 0 0,15 0 0,10 0 0,4 0 0,2 4 0,-4 2 0,-11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7:20:25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24575,'13'5'0,"18"-4"0,17-1 0,14-1 0,10-5 0,5-1 0,-10 0-8191</inkml:trace>
  <inkml:trace contextRef="#ctx0" brushRef="#br0" timeOffset="1">498 0 24575,'0'9'0,"4"12"0,2 11 0,0 13 0,-2 9 0,0 7 0,-7 4 0,-15-2 0,-5-11-8191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264 393 24575,'1'-5'0,"-1"0"0,0 0 0,-1 0 0,1-1 0,-1 1 0,0 0 0,0 0 0,0 0 0,-1 0 0,0 0 0,0 0 0,0 1 0,-1-1 0,1 1 0,-1-1 0,0 1 0,0 0 0,-1 0 0,1 0 0,-1 1 0,0-1 0,0 1 0,0 0 0,0 0 0,-1 0 0,1 0 0,-1 1 0,0 0 0,1 0 0,-1 0 0,0 1 0,0-1 0,-1 1 0,-8-1 0,9 2 0,-1-1 0,1 0 0,-1 1 0,1 0 0,0 0 0,-1 1 0,1 0 0,-1 0 0,1 0 0,0 0 0,-1 1 0,1 0 0,0 0 0,0 0 0,1 1 0,-1-1 0,0 1 0,1 0 0,-6 5 0,6-3 0,0 0 0,-1 0 0,2 0 0,-1 0 0,0 1 0,1 0 0,0 0 0,1 0 0,-1 0 0,1 0 0,0 0 0,1 1 0,-1-1 0,1 1 0,0 10 0,1-10 0,0 1 0,1-1 0,0 0 0,1 0 0,-1-1 0,1 1 0,0 0 0,1-1 0,0 1 0,0-1 0,0 1 0,1-1 0,0-1 0,0 1 0,0 0 0,1-1 0,0 0 0,0 0 0,0 0 0,7 4 0,-8-6 0,-1-1 0,1 0 0,0 1 0,-1-1 0,1-1 0,0 1 0,0-1 0,0 1 0,0-1 0,0 0 0,1 0 0,-1-1 0,0 1 0,0-1 0,1 0 0,-1 0 0,0-1 0,0 1 0,0-1 0,1 0 0,-1 0 0,0 0 0,0-1 0,0 1 0,0-1 0,-1 0 0,1 0 0,0-1 0,-1 1 0,1-1 0,-1 1 0,0-1 0,0 0 0,3-4 0,2-4 0,0 0 0,0-1 0,-2 1 0,1-2 0,-2 1 0,0 0 0,0-1 0,-1 0 0,4-21 0,0-15 0,3-59 0,-11 99 0,3-24 0,0 3 0,-1 0 0,-2 0 0,-5-47 0,5 77 0,0-1 0,1 1 0,-1 0 0,0 0 0,0 0 0,0-1 0,0 1 0,0 0 0,0 0 0,0 0 0,0-1 0,0 1 0,0 0 0,0 0 0,0 0 0,0-1 0,-1 1 0,1 0 0,0 0 0,0 0 0,0 0 0,0-1 0,0 1 0,0 0 0,0 0 0,0 0 0,-1 0 0,1-1 0,0 1 0,0 0 0,0 0 0,0 0 0,-1 0 0,1 0 0,0 0 0,0 0 0,0-1 0,0 1 0,-1 0 0,1 0 0,0 0 0,0 0 0,0 0 0,-1 0 0,1 0 0,0 0 0,0 0 0,0 0 0,-1 0 0,1 0 0,0 0 0,0 0 0,0 0 0,-1 0 0,1 1 0,0-1 0,0 0 0,0 0 0,0 0 0,-1 0 0,1 0 0,0 0 0,0 0 0,0 1 0,0-1 0,-1 0 0,1 0 0,-8 14 0,1 3 0,1 1 0,1-1 0,0 1 0,2 0 0,-3 22 0,-1 98 0,6-103 0,-2 36-455,4-1 0,10 85 0,-5-119-6371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2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44 24575,'0'-1'0,"0"0"0,-1 1 0,1-1 0,0 0 0,0 1 0,-1-1 0,1 0 0,-1 1 0,1-1 0,-1 0 0,1 1 0,-1-1 0,1 1 0,-1-1 0,1 1 0,-1-1 0,0 1 0,1-1 0,-1 1 0,0 0 0,1-1 0,-1 1 0,-1-1 0,1 2 0,1-1 0,-1 0 0,0 1 0,1-1 0,-1 1 0,1-1 0,-1 0 0,0 1 0,1-1 0,-1 1 0,1 0 0,0-1 0,-1 1 0,1-1 0,-1 1 0,1 0 0,0-1 0,0 1 0,-1 0 0,1 0 0,-11 49 0,9-42 0,-5 36 0,1 2 0,2-1 0,2 1 0,2-1 0,12 85 0,-6-105 0,-2-17 0,0-16 0,-3 0 0,-1 0 0,0 0 0,0 0 0,-1-1 0,0 1 0,-1 0 0,0 0 0,-2-8 0,0 6 0,2-1 0,0 0 0,-2-18 0,5 26 0,-1 1 0,1-1 0,-1 0 0,1 0 0,0 1 0,0-1 0,0 0 0,0 1 0,0-1 0,0 1 0,1 0 0,0-1 0,-1 1 0,1 0 0,0 0 0,0 0 0,0 0 0,0 0 0,0 0 0,1 1 0,-1-1 0,0 1 0,1-1 0,-1 1 0,6-2 0,7-2 0,0 0 0,0 1 0,22-4 0,-23 6 0,20-4 0,48-10 0,-77 14 0,1 0 0,-1 0 0,1 0 0,-1-1 0,0 1 0,0-1 0,0-1 0,0 1 0,0-1 0,-1 1 0,5-6 0,-8 9 0,0-1 0,-1 0 0,1 0 0,0 0 0,0 0 0,-1 1 0,1-1 0,-1 0 0,1 0 0,-1 0 0,1 0 0,-1 0 0,0 0 0,1 0 0,-1 0 0,0-1 0,0 1 0,0 0 0,0 0 0,0 0 0,0 0 0,0 0 0,0 0 0,0 0 0,-1 0 0,1-2 0,-1 2 0,-1-1 0,1 1 0,0 0 0,0 0 0,0 0 0,-1 0 0,1 0 0,0 0 0,-1 0 0,1 0 0,-1 1 0,0-1 0,1 0 0,-1 1 0,-1-1 0,-4-1 0,1 1 0,-1 0 0,1 0 0,-1 1 0,1 0 0,-1 0 0,-12 2 0,15 0 0,0-1 0,0 1 0,0 0 0,1 0 0,-1 1 0,1-1 0,-1 1 0,1 0 0,0-1 0,0 1 0,0 1 0,0-1 0,0 0 0,1 1 0,0 0 0,0-1 0,0 1 0,0 0 0,0 0 0,1 0 0,-1 0 0,1 0 0,0 1 0,1-1 0,-1 0 0,1 9 0,-1-9 0,1 1 0,0-1 0,0 1 0,1-1 0,-1 1 0,1-1 0,0 1 0,0-1 0,0 0 0,1 1 0,0-1 0,-1 0 0,1 0 0,1 0 0,-1 0 0,1-1 0,-1 1 0,1-1 0,0 1 0,1-1 0,-1 0 0,0 0 0,1 0 0,0-1 0,6 4 0,-4-3 0,-1-1 0,1 0 0,0-1 0,-1 1 0,1-1 0,0 0 0,0-1 0,0 1 0,0-1 0,0 0 0,0-1 0,0 1 0,0-1 0,10-3 0,-12 2 0,-1 1 0,1-1 0,0 0 0,-1 0 0,0-1 0,1 1 0,-1-1 0,0 1 0,0-1 0,0 0 0,-1 0 0,1 0 0,-1-1 0,1 1 0,-1 0 0,0-1 0,-1 0 0,1 1 0,0-1 0,-1 0 0,0 0 0,1-5 0,2-41 0,-5 46 0,2 31 0,0-18 0,0 1 0,1-1 0,0 1 0,1-1 0,0 0 0,1 0 0,0 0 0,0 0 0,7 10 0,-9-16 0,0 1 0,0-1 0,1 0 0,-1 0 0,0 0 0,1 0 0,0 0 0,0-1 0,0 1 0,0-1 0,0 1 0,1-1 0,-1-1 0,0 1 0,1 0 0,0-1 0,-1 1 0,1-1 0,0 0 0,0-1 0,0 1 0,-1 0 0,1-1 0,0 0 0,6-1 0,-7 0 0,0 0 0,0 0 0,0-1 0,0 1 0,0-1 0,-1 0 0,1 1 0,-1-1 0,1-1 0,-1 1 0,0 0 0,0 0 0,0-1 0,0 0 0,0 1 0,-1-1 0,1 0 0,-1 0 0,0 0 0,1 0 0,-1 0 0,-1 0 0,1 0 0,0-3 0,3-12 0,-1 1 0,1-34 0,-4 49 0,0-12 0,5-31 0,-5 45 0,0-1 0,0 1 0,0 0 0,0 0 0,0 0 0,0-1 0,0 1 0,0 0 0,0 0 0,0 0 0,0 0 0,0-1 0,0 1 0,0 0 0,0 0 0,0 0 0,0 0 0,1 0 0,-1-1 0,0 1 0,0 0 0,0 0 0,0 0 0,0 0 0,1 0 0,-1 0 0,0 0 0,0 0 0,0-1 0,0 1 0,1 0 0,-1 0 0,0 0 0,0 0 0,0 0 0,0 0 0,1 0 0,-1 0 0,0 0 0,0 0 0,0 0 0,0 0 0,1 0 0,6 8 0,4 16 0,-11-23 0,15 42 0,-12-33 0,0 0 0,0 0 0,1 0 0,0 0 0,1-1 0,0 0 0,0 0 0,8 10 0,-12-19 0,0 1 0,-1-1 0,1 1 0,0 0 0,0-1 0,0 1 0,-1-1 0,1 0 0,0 1 0,0-1 0,0 0 0,0 1 0,0-1 0,0 0 0,0 0 0,-1 0 0,1 0 0,0 0 0,0 0 0,0 0 0,0 0 0,0 0 0,0 0 0,0 0 0,0-1 0,0 1 0,0 0 0,-1-1 0,1 1 0,0-1 0,0 1 0,0-1 0,-1 1 0,1-1 0,0 1 0,0-1 0,-1 0 0,1 0 0,-1 1 0,1-1 0,-1 0 0,1 0 0,0-1 0,21-40 0,-16 23 0,0-1 0,3-23 0,8-25 0,-17 67 0,0 0 0,0 1 0,0-1 0,0 0 0,1 1 0,-1-1 0,0 0 0,0 1 0,1-1 0,-1 1 0,0-1 0,1 0 0,-1 1 0,1-1 0,-1 1 0,1-1 0,-1 1 0,1 0 0,-1-1 0,1 1 0,-1-1 0,2 1 0,6 8 0,5 31 0,-11-32 0,5 19 0,-2-6 0,1 0 0,12 26 0,-16-41 0,0-1 0,0 0 0,0 0 0,1 0 0,0 0 0,0 0 0,0 0 0,0-1 0,0 0 0,1 1 0,0-1 0,-1-1 0,1 1 0,0 0 0,9 3 0,-12-5 0,1-1 0,0 1 0,-1-1 0,1 1 0,-1-1 0,1 0 0,0 0 0,-1 0 0,1 0 0,0 0 0,-1 0 0,1 0 0,0 0 0,-1-1 0,1 1 0,0-1 0,-1 1 0,1-1 0,-1 0 0,3-1 0,-1 0 0,-1 0 0,0 0 0,0 0 0,0 0 0,0-1 0,0 1 0,-1 0 0,1-1 0,-1 0 0,3-5 0,0-4 0,0-1 0,-1-1 0,3-26 0,-6 39 0,5-36 0,-2 0 0,-2-1 0,-2 1 0,-6-55 0,0 68 0,7 24 0,0 0 0,0 0 0,0 0 0,0 0 0,0 0 0,0 0 0,0 0 0,0 1 0,0-1 0,0 0 0,0 0 0,0 0 0,0 0 0,0 0 0,0 0 0,0 0 0,0 0 0,0 0 0,0 0 0,0 0 0,0 0 0,0 1 0,0-1 0,0 0 0,-1 0 0,1 0 0,0 0 0,0 0 0,0 0 0,0 0 0,0 0 0,0 0 0,0 0 0,0 0 0,0 0 0,0 0 0,0 0 0,-1 0 0,1 0 0,0 0 0,0 0 0,0 0 0,0 0 0,0 0 0,0 0 0,0 0 0,0 0 0,0 0 0,0 0 0,0 0 0,-1 0 0,1 0 0,0 0 0,-1 16 0,1 22 0,52 262 0,-50-292 0,-1-4 0,-1 0 0,1 0 0,0 0 0,0 0 0,1 0 0,-1 0 0,1-1 0,0 1 0,0 0 0,5 5 0,-7-9 0,0 1 0,0-1-1,0 0 1,0 0 0,1 0-1,-1 0 1,0 0 0,0 0-1,1 0 1,-1 1 0,0-1-1,0 0 1,0 0 0,1 0 0,-1 0-1,0 0 1,0 0 0,1 0-1,-1 0 1,0 0 0,0 0-1,1 0 1,-1 0 0,0 0-1,0 0 1,1-1 0,-1 1-1,0 0 1,0 0 0,0 0 0,1 0-1,-1 0 1,0 0 0,0-1-1,0 1 1,1 0 0,-1 0-1,0 0 1,0 0 0,0-1-1,0 1 1,0 0 0,0 0-1,1-1 1,-1 1 0,0 0-1,0 0 1,0 0 0,0-1 0,0 1-1,4-14-1074,-4 13 801,4-23-6552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51 171 24575,'-3'6'0,"1"1"0,0-1 0,0 0 0,0 0 0,1 1 0,0-1 0,1 1 0,-1-1 0,1 1 0,0-1 0,2 11 0,-1-14 0,-1-1 0,0 1 0,1 0 0,0-1 0,-1 1 0,1 0 0,0-1 0,1 1 0,-1-1 0,0 1 0,1-1 0,-1 0 0,1 0 0,0 0 0,-1 0 0,1 0 0,0 0 0,0 0 0,1 0 0,-1-1 0,0 1 0,1-1 0,-1 0 0,0 1 0,1-1 0,0 0 0,-1-1 0,1 1 0,4 0 0,-7 0 0,1-1 0,0 0 0,0 0 0,0 0 0,0 0 0,0 0 0,0 0 0,0 0 0,0 0 0,0 0 0,-1 0 0,1 0 0,0-1 0,0 1 0,0 0 0,0-1 0,0 1 0,-1-1 0,1 1 0,0-1 0,0 1 0,-1-1 0,1 1 0,0-1 0,-1 0 0,1 1 0,0-1 0,-1 0 0,1 0 0,-1 1 0,1-1 0,-1 0 0,0 0 0,1 0 0,-1 0 0,0 1 0,0-1 0,1 0 0,-1 0 0,0 0 0,0 0 0,0 0 0,0 0 0,0 0 0,-1-1 0,1-1 0,0 0 0,-1 0 0,0 0 0,0 1 0,0-1 0,0 0 0,0 1 0,0-1 0,-1 1 0,1-1 0,-1 1 0,1 0 0,-5-4 0,4 4 0,1 0 0,-1 1 0,0-1 0,0 1 0,0 0 0,0 0 0,0-1 0,0 1 0,0 1 0,0-1 0,-1 0 0,1 0 0,0 1 0,-1-1 0,1 1 0,0 0 0,-1 0 0,1 0 0,0 0 0,-1 0 0,1 0 0,0 1 0,-1-1 0,1 1 0,0-1 0,0 1 0,0 0 0,-1 0 0,1 0 0,0 0 0,0 0 0,0 1 0,0-1 0,1 1 0,-1-1 0,0 1 0,1 0 0,-3 2 0,2-2 0,0 1 0,0 0 0,0 1 0,1-1 0,-1 0 0,1 0 0,-1 1 0,1-1 0,0 1 0,1-1 0,-1 1 0,1 0 0,-1-1 0,1 1 0,0-1 0,0 1 0,1 0 0,-1-1 0,1 1 0,0-1 0,0 1 0,0-1 0,0 1 0,3 6 0,0-6 0,0 1 0,0-1 0,0 0 0,0 1 0,0-2 0,1 1 0,0 0 0,0-1 0,0 0 0,0 0 0,0-1 0,0 1 0,1-1 0,-1 0 0,1-1 0,0 1 0,0-1 0,-1 0 0,7 0 0,-4-1 0,0 1 0,-1-1 0,1 0 0,0 0 0,-1-1 0,1 0 0,0-1 0,-1 1 0,1-1 0,-1-1 0,0 0 0,0 0 0,0 0 0,7-5 0,-6 1 0,-1 0 0,1-1 0,-2 0 0,1 0 0,-1-1 0,0 0 0,-1 0 0,0 0 0,0-1 0,-1 0 0,0 1 0,-1-2 0,0 1 0,-1 0 0,2-21 0,-2 17 0,0 1 0,-2-1 0,0 0 0,0 0 0,-2 0 0,1 0 0,-2 0 0,0 0 0,-1 1 0,0-1 0,-9-19 0,12 31 0,0 0 0,0 0 0,0 0 0,-1 0 0,1 0 0,-1 0 0,1 1 0,-1-1 0,1 1 0,-1-1 0,0 1 0,0-1 0,0 1 0,1 0 0,-1 0 0,-1 0 0,1 0 0,-3-1 0,3 2 0,1 0 0,-1 0 0,1 1 0,0-1 0,-1 0 0,1 1 0,-1-1 0,1 0 0,0 1 0,-1 0 0,1-1 0,0 1 0,0 0 0,0 0 0,-1 0 0,1 0 0,0 0 0,0 0 0,0 0 0,0 0 0,1 0 0,-1 0 0,0 0 0,0 1 0,1-1 0,-1 0 0,1 1 0,-1-1 0,1 0 0,-1 3 0,-5 14 0,2 1 0,0-1 0,1 1 0,-2 37 0,7 80 0,-1-122 0,0 19-455,2 0 0,15 64 0,-7-61-6371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5:5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24575,'35'-18'0,"31"-5"0,16 0 0,-6 5-8191</inkml:trace>
  <inkml:trace contextRef="#ctx0" brushRef="#br0" timeOffset="1">890 5 24575,'-35'-4'0,"-26"7"0,-11 7 0,3 16 0,8 13 0,10 12 0,14 11 0,13 4 0,11 4 0,11 4 0,12-3 0,12-7 0,11-12 0,10-14 0,-4-13-8191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6 24575,'0'0'0,"-1"-1"0,1 1 0,-1-1 0,1 1 0,-1-1 0,0 1 0,0-1 0,1 1 0,-1 0 0,0 0 0,1-1 0,-1 1 0,0 0 0,0 0 0,0 0 0,1 0 0,-1 0 0,0 0 0,0 0 0,1 0 0,-1 0 0,0 0 0,0 0 0,0 0 0,1 0 0,-1 1 0,0-1 0,1 0 0,-1 1 0,0-1 0,0 0 0,1 1 0,-1-1 0,1 1 0,-1-1 0,0 1 0,1-1 0,-1 1 0,1 0 0,-1-1 0,1 1 0,0 0 0,-1-1 0,1 1 0,0 0 0,-1 0 0,1-1 0,0 1 0,0 0 0,0 0 0,-1-1 0,1 1 0,0 0 0,0 0 0,0-1 0,0 1 0,0 0 0,1 0 0,-1 0 0,0-1 0,0 1 0,1 1 0,0 8 0,1 1 0,0-1 0,6 14 0,-8-22 0,19 47 0,9 28 0,-26-71 0,0 1 0,-1-1 0,0 0 0,0 1 0,-1-1 0,0 1 0,0-1 0,0 1 0,-2 8 0,0-10 5,0-1 0,0 0 0,-1 0-1,1 0 1,-1 0 0,0 0 0,0-1 0,0 1-1,0-1 1,-1 0 0,1 0 0,-1 0 0,0 0-1,0 0 1,0-1 0,0 0 0,-1 0-1,1 0 1,0 0 0,-1-1 0,1 0 0,-1 0-1,0 0 1,-4 0 0,4 0-70,0 0 1,0 0-1,0-1 1,0 1-1,0-1 1,1-1-1,-1 1 0,0-1 1,0 1-1,0-1 1,0-1-1,0 1 1,1-1-1,-1 0 0,1 0 1,-1 0-1,1 0 1,0-1-1,-1 0 1,2 0-1,-1 0 1,-6-6-1,-3-15-6761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24575,'22'-9'0,"21"-2"0,16-1 0,8 8 0,-9 3-8191</inkml:trace>
  <inkml:trace contextRef="#ctx0" brushRef="#br0" timeOffset="1">341 1 24575,'-9'4'0,"-3"16"0,1 12 0,2 15 0,3 8 0,1 8 0,3 2 0,2-1 0,0-2 0,0-12-8191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21 24575,'-13'19'0,"1"1"0,1 0 0,0 0 0,-10 31 0,-22 89 0,25-77 0,16-85 0,5-22 0,3 12 0,2 0 0,20-50 0,-23 69 0,1 0 0,0 0 0,1 0 0,1 1 0,0 0 0,1 1 0,0-1 0,16-14 0,-24 24 0,1 1 0,-1-1 0,1 1 0,0 0 0,-1 0 0,1 0 0,0 0 0,0 0 0,0 0 0,-1 0 0,1 0 0,0 1 0,0-1 0,0 1 0,0-1 0,0 1 0,0 0 0,1 0 0,-1 0 0,0 0 0,0 0 0,0 1 0,0-1 0,2 1 0,-2 0 0,0 1 0,0-1 0,0 1 0,0-1 0,0 1 0,0 0 0,-1 0 0,1 0 0,-1 0 0,0 0 0,1 0 0,-1 0 0,0 0 0,0 1 0,0-1 0,-1 0 0,1 1 0,0-1 0,-1 0 0,1 4 0,0 0 0,-1 1 0,1 0 0,-1-1 0,0 1 0,-1 0 0,0-1 0,0 1 0,0 0 0,-1-1 0,-2 8 0,-3 3 0,-2 1 0,-11 18 0,-4 8 0,24-43 0,0-1 0,0 1 0,-1 0 0,1-1 0,0 1 0,0-1 0,0 1 0,0-1 0,0 1 0,0 0 0,0-1 0,0 1 0,0-1 0,0 1 0,0 0 0,0-1 0,0 1 0,0-1 0,1 1 0,-1-1 0,0 1 0,0-1 0,1 1 0,-1-1 0,0 1 0,1-1 0,-1 1 0,0-1 0,1 1 0,-1-1 0,1 1 0,-1-1 0,1 0 0,-1 1 0,1-1 0,-1 0 0,1 0 0,-1 1 0,1-1 0,0 0 0,-1 0 0,1 0 0,-1 0 0,1 0 0,-1 1 0,1-1 0,0 0 0,0-1 0,36 3 0,-31-2 0,25-3 0,-23 2 0,-1 0 0,1 0 0,-1 1 0,1 0 0,-1 0 0,1 1 0,-1 0 0,14 3 0,-20-3 0,0-1 0,0 1 0,0-1 0,0 1 0,0-1 0,0 1 0,0 0 0,-1-1 0,1 1 0,0 0 0,0 0 0,-1 0 0,1-1 0,0 1 0,-1 0 0,1 0 0,-1 0 0,1 0 0,-1 0 0,1 0 0,-1 0 0,0 1 0,0-1 0,1 0 0,-1 1 0,0 1 0,0-1 0,-1 1 0,1 0 0,-1-1 0,0 1 0,1-1 0,-1 1 0,0-1 0,0 1 0,-3 2 0,-1 3 0,0 0 0,-1-1 0,0 1 0,0-1 0,-8 6 0,-19 7 0,29-18 0,-1 0 0,0 1 0,1-1 0,0 1 0,-8 7 0,12-10-26,0 0 1,0 0-1,0 0 0,0 0 0,0 0 1,0 0-1,-1 0 0,1 1 0,0-1 1,0 0-1,0 0 0,0 0 0,0 0 1,0 0-1,0 0 0,0 0 0,0 1 1,0-1-1,0 0 0,0 0 0,0 0 1,0 0-1,0 0 0,0 0 0,0 1 0,0-1 1,0 0-1,0 0 0,0 0 0,0 0 1,0 0-1,0 0 0,0 0 0,0 1 1,1-1-1,-1 0 0,0 0 0,0 0 1,0 0-1,0 0 0,0 0 0,0 0 1,0 0-1,0 0 0,0 0 0,1 0 0,-1 1 1,0-1-1,0 0 0,0 0 0,0 0 1,0 0-1,10 2-6800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24575,'-5'1'0,"-1"1"0,1-1 0,0 1 0,0 0 0,-1 0 0,1 0 0,1 1 0,-1 0 0,0 0 0,1 0 0,-1 0 0,1 1 0,0 0 0,0 0 0,0 0 0,-4 7 0,5-7 0,1 0 0,0 0 0,0 1 0,1-1 0,-1 1 0,1-1 0,0 1 0,0-1 0,1 1 0,-1 0 0,1-1 0,0 1 0,0 0 0,0-1 0,1 1 0,0 0 0,0-1 0,0 1 0,3 7 0,34 64 0,-29-61 0,-1 2 0,0-1 0,-1 1 0,9 31 0,-15-46 0,-1 0 0,0-1 0,0 1 0,1 0 0,-1 0 0,0 0 0,-1 0 0,1-1 0,0 1 0,0 0 0,-1 0 0,1 0 0,-1-1 0,0 1 0,1 0 0,-1 0 0,0-1 0,0 1 0,0-1 0,0 1 0,0-1 0,0 1 0,-1-1 0,1 0 0,0 0 0,-1 1 0,1-1 0,-1 0 0,1 0 0,-1 0 0,0-1 0,1 1 0,-1 0 0,0 0 0,0-1 0,-3 1 0,-8 2 0,-1-1 0,1 0 0,-1-1 0,-17-1 0,-8 2 0,25 2-1365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24575,'32'-14'0,"23"-4"0,16 1 0,9 3 0,-9 5-8191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2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38 24575,'-1'-2'0,"-1"-1"0,0 0 0,1 1 0,-1 0 0,0-1 0,0 1 0,-1 0 0,1 0 0,0 0 0,-1 0 0,1 1 0,-1-1 0,0 1 0,0-1 0,1 1 0,-1 0 0,0 0 0,0 0 0,0 0 0,0 1 0,0-1 0,0 1 0,0 0 0,0 0 0,0 0 0,0 0 0,-1 0 0,1 1 0,0-1 0,-4 2 0,2 0 0,-1-1 0,1 1 0,0 0 0,0 0 0,0 1 0,0-1 0,0 1 0,0 0 0,1 0 0,-1 1 0,1 0 0,0-1 0,0 1 0,0 1 0,-6 8 0,7-7 0,-1 1 0,2-1 0,-1 1 0,1 0 0,0 0 0,0 0 0,1 0 0,0 0 0,0 0 0,1 1 0,-1-1 0,2 0 0,-1 0 0,1 0 0,0 1 0,1-1 0,-1 0 0,4 7 0,1 1 0,1-1 0,0 1 0,1-1 0,1-1 0,0 0 0,1 0 0,12 12 0,-19-22 0,20 28 0,-23-30 0,1-1 0,-1 1 0,0-1 0,1 1 0,-1-1 0,0 1 0,0-1 0,0 1 0,1 0 0,-1-1 0,0 1 0,0 0 0,0-1 0,0 1 0,0-1 0,0 1 0,0 0 0,-1-1 0,1 1 0,0-1 0,0 1 0,0 0 0,-1-1 0,1 1 0,0-1 0,0 1 0,-1-1 0,1 1 0,0-1 0,-1 1 0,1-1 0,-1 1 0,1-1 0,-1 1 0,1-1 0,-1 0 0,1 1 0,-1-1 0,1 0 0,-1 1 0,0-1 0,1 0 0,-1 0 0,1 0 0,-1 0 0,0 1 0,1-1 0,-1 0 0,1 0 0,-1 0 0,0 0 0,0-1 0,-15 2 0,1-1 0,0 0 0,0-2 0,0 0 0,0 0 0,0-1 0,0-1 0,1-1 0,-1 0 0,-18-9 0,31 13-62,0 0 0,0 0 0,1-1 0,-1 1 0,0 0 0,0-1 0,0 1 0,1-1 0,-1 0 0,1 1 0,0-1 0,-1 0-1,1 0 1,0 0 0,0 0 0,0 0 0,0 0 0,0 0 0,1 0 0,-1-1 0,0-2 0,3-15-6764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24575,'14'-35'0,"4"-17"0,8 0 0,8 10 0,8 12 0,5 15 0,-1 10 0,1 6 0,1 3 0,-7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30 24575,'-5'-13'0,"-1"-1"0,1 12 0,0 15 0,2 18 0,1 13 0,1 13 0,-4 9 0,-1 7 0,-4 1 0,-1-13-8191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53:32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28 24575,'-5'-4'0,"4"-2"0,10 0 0,13 2 0,11 0 0,5 2 0,5 1 0,-1 1 0,-12 0 0,-15 0 0,-15 0 0,-12 0 0,-3 5 0,-5 1 0,2 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305 210 24575,'-22'9'0,"-13"12"0,-8 6 0,-1 9 0,2 1 0,3 4 0,5 0 0,7-4 0,9-7-8191</inkml:trace>
  <inkml:trace contextRef="#ctx0" brushRef="#br0" timeOffset="1">227 0 24575,'0'5'0,"4"10"0,2 11 0,4 15 0,1 14 0,-3 6 0,3 7 0,-1-1 0,3 3 0,-2-6 0,-2-10 0,-2-10 0,-3-12-8191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20 24575,'0'-1'0,"-1"0"0,1 0 0,-1 0 0,1 0 0,-1 0 0,1 0 0,-1 0 0,0 0 0,0 0 0,0 0 0,1 0 0,-1 0 0,0 1 0,0-1 0,0 0 0,0 1 0,0-1 0,0 0 0,0 1 0,0-1 0,-1 1 0,1 0 0,0-1 0,0 1 0,0 0 0,-1 0 0,1 0 0,0 0 0,0 0 0,-2 0 0,-39 0 0,36 2 0,-1-1 0,1 1 0,0 0 0,0 0 0,0 0 0,1 1 0,-1 0 0,0 0 0,1 1 0,0-1 0,0 1 0,0 0 0,0 1 0,1-1 0,0 1 0,-6 8 0,7-9 0,1-1 0,0 1 0,0 0 0,0 0 0,0 0 0,1 1 0,-1-1 0,1 0 0,0 0 0,1 1 0,-1-1 0,1 1 0,0-1 0,0 1 0,0-1 0,1 0 0,-1 1 0,1-1 0,0 0 0,0 1 0,1-1 0,-1 0 0,1 0 0,0 0 0,3 4 0,3 3 0,0 0 0,2-1 0,-1 1 0,1-2 0,1 0 0,15 11 0,-14-11 0,-1-1 0,-1 1 0,0 1 0,0-1 0,14 20 0,-24-29 0,0 0 0,1 1 0,-1 0 0,1-1 0,-1 1 0,0-1 0,1 1 0,-1-1 0,0 1 0,1 0 0,-1-1 0,0 1 0,0 0 0,0-1 0,0 1 0,1 0 0,-1-1 0,0 1 0,0 0 0,0-1 0,0 1 0,-1 0 0,1-1 0,0 1 0,0 0 0,0-1 0,0 1 0,-1-1 0,1 1 0,0 0 0,-1-1 0,1 1 0,0-1 0,-1 1 0,1-1 0,-1 1 0,1-1 0,-1 1 0,1-1 0,-1 1 0,1-1 0,-1 0 0,0 1 0,1-1 0,-1 0 0,1 1 0,-1-1 0,0 0 0,1 0 0,-1 0 0,0 0 0,1 0 0,-1 1 0,0-1 0,1 0 0,-1-1 0,0 1 0,0 0 0,-44-2 0,43 2 0,-3-1-95,1 1 10,-1 0 0,1-1 1,0 1-1,-1-1 1,1 0-1,0 0 0,0-1 1,0 1-1,0-1 0,0 0 1,0 0-1,1 0 0,-1-1 1,-4-3-1,3-3-6741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12 24575,'0'0'0,"0"-1"0,0 1 0,0 0 0,0-1 0,0 1 0,0-1 0,0 1 0,0 0 0,0-1 0,0 1 0,0 0 0,0-1 0,0 1 0,0 0 0,1-1 0,-1 1 0,0 0 0,0-1 0,0 1 0,0 0 0,1-1 0,-1 1 0,0 0 0,0-1 0,1 1 0,-1 0 0,0 0 0,1-1 0,-1 1 0,0 0 0,0 0 0,1 0 0,-1 0 0,0-1 0,1 1 0,-1 0 0,1 0 0,-1 0 0,0 0 0,1 0 0,-1 0 0,0 0 0,1 0 0,-1 0 0,0 0 0,1 0 0,-1 0 0,1 0 0,-1 0 0,0 0 0,1 0 0,-1 1 0,0-1 0,1 0 0,-1 0 0,1 1 0,18 14 0,-11-2 0,0 0 0,0 0 0,-1 1 0,-1 0 0,0 0 0,5 25 0,0 6 0,4 46 0,-7-27 0,-3 1 0,-3 0 0,-7 82 0,2-115 0,-2 1 0,-1-1 0,-1 0 0,-2-1 0,-1 1 0,-1-2 0,-2 0 0,-22 41 0,27-59 0,-1 0 0,0 0 0,0 0 0,-1-2 0,-1 1 0,1-1 0,-2 0 0,1-1 0,-2-1 0,1 0 0,-1 0 0,0-1 0,0-1 0,-1 0 0,0-1 0,0-1 0,0 0 0,-1-1 0,1 0 0,-1-1 0,-18 0 0,-1-6-1365,12-5-5461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0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24575,'75'-16'0,"0"2"0,1 4 0,97 0 0,-168 10 0,2-1 0,0 1 0,0 0 0,0 0 0,1 1 0,-1 0 0,0 0 0,0 1 0,0-1 0,9 5 0,-16-6 0,1 0 0,-1 0 0,0 1 0,0-1 0,1 0 0,-1 0 0,0 0 0,0 0 0,0 0 0,1 1 0,-1-1 0,0 0 0,0 0 0,0 0 0,0 1 0,1-1 0,-1 0 0,0 0 0,0 1 0,0-1 0,0 0 0,0 0 0,0 1 0,0-1 0,0 0 0,0 0 0,0 1 0,1-1 0,-1 0 0,-1 1 0,1-1 0,0 0 0,0 0 0,0 1 0,0-1 0,0 0 0,0 0 0,0 1 0,0-1 0,0 0 0,0 0 0,-1 1 0,1-1 0,0 0 0,-15 11 0,-22 2 0,37-13 0,-79 19 0,53-14 0,0 1 0,-34 13 0,54-13 0,15-3 0,19-1 0,-27-2 0,23 1 0,43 1 0,-1-2 0,74-10 0,-129 8 0,-1 1 0,1-2 0,-1 0 0,0 0 0,0-1 0,0 0 0,0 0 0,-1-1 0,0-1 0,0 1 0,0-1 0,-1-1 0,0 0 0,0 0 0,0-1 0,-1 1 0,0-2 0,-1 1 0,0-1 0,0 0 0,-1 0 0,0-1 0,3-9 0,-4 6 0,9-28 0,-13 40 0,1 1 0,-1-1 0,0 0 0,0 0 0,1 1 0,-1-1 0,0 0 0,1 1 0,-1-1 0,0 0 0,1 1 0,-1-1 0,1 0 0,0 1 0,-1-1 0,1 1 0,-1-1 0,1 1 0,0 0 0,-1-1 0,1 1 0,0-1 0,-1 1 0,1 0 0,0 0 0,0-1 0,-1 1 0,1 0 0,0 0 0,0 0 0,0 0 0,-1 0 0,1 0 0,0 0 0,0 0 0,-1 0 0,1 0 0,0 1 0,1-1 0,3 4 0,0 0 0,0 0 0,0 0 0,-1 1 0,1 0 0,-1 0 0,0 0 0,-1 0 0,6 9 0,25 58 0,-31-64 0,13 33-341,-2 0 0,-2 1-1,7 50 1,-10-36-6485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155 408 24575,'1'-2'0,"0"1"0,0-1 0,0 1 0,0-1 0,1 1 0,-1-1 0,1 1 0,-1 0 0,1 0 0,0 0 0,-1-1 0,1 2 0,0-1 0,0 0 0,3-1 0,6 1 0,-11 2 0,-1 0 0,1 0 0,0 0 0,-1 0 0,1 0 0,-1 0 0,1 0 0,-1 0 0,1 0 0,-1 0 0,1-1 0,-1 1 0,0 0 0,0 0 0,1-1 0,-3 2 0,-22 23 0,0 1 0,-40 59 0,56-71 0,0 0 0,1 1 0,1 0 0,0 0 0,1 1 0,1-1 0,0 2 0,-4 26 0,9-40 0,-1-1 0,1 1 0,-1-1 0,1 1 0,0-1 0,0 1 0,1-1 0,-1 1 0,0-1 0,1 1 0,-1-1 0,1 1 0,0-1 0,0 0 0,0 1 0,0-1 0,0 0 0,1 0 0,-1 0 0,1 0 0,-1 0 0,1 0 0,0 0 0,-1 0 0,1-1 0,0 1 0,0-1 0,0 1 0,1-1 0,-1 0 0,0 0 0,4 2 0,-1-2 0,0-1 0,-1 1 0,1-1 0,0 1 0,0-1 0,0 0 0,0-1 0,-1 0 0,1 1 0,0-1 0,0-1 0,-1 1 0,1-1 0,-1 0 0,1 0 0,4-3 0,5-5 0,1 0 0,-2-1 0,1-1 0,-2 0 0,0-1 0,0 0 0,-1-1 0,-1 0 0,0-1 0,-1 0 0,0-1 0,9-24 0,0-6 0,-3 0 0,-2-1 0,11-64 0,-8 18 0,6-127 0,-40 309 0,-3 110 0,6 285 0,18-394-1365,3-20-5461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79 24575,'-8'17'0,"1"0"0,0 1 0,1 0 0,1 0 0,1 0 0,0 1 0,2-1 0,0 1 0,1 0 0,2 22 0,-1-38 0,0 0 0,1 0 0,0 0 0,0 0 0,0 0 0,0 0 0,0 0 0,1 0 0,-1 0 0,1 0 0,0 0 0,-1-1 0,1 1 0,1-1 0,-1 0 0,0 1 0,0-1 0,4 2 0,-4-3 0,0 0 0,-1-1 0,1 1 0,0 0 0,-1-1 0,1 0 0,0 1 0,0-1 0,0 0 0,-1 0 0,1 0 0,0 0 0,0 0 0,-1-1 0,1 1 0,0 0 0,0-1 0,-1 1 0,1-1 0,0 0 0,-1 1 0,1-1 0,-1 0 0,1 0 0,-1 0 0,1 0 0,-1-1 0,0 1 0,1 0 0,-1 0 0,0-1 0,0 1 0,2-4 0,2-2 0,-1-1 0,1 1 0,-2-1 0,1 0 0,-1 0 0,0-1 0,-1 1 0,1-1 0,0-14 0,-2 18 0,0 1 0,-1-1 0,0 0 0,0 1 0,0-1 0,0 0 0,-1 0 0,0 1 0,0-1 0,0 0 0,0 1 0,-1-1 0,0 1 0,0 0 0,0 0 0,0-1 0,-1 1 0,1 1 0,-5-6 0,6 8 0,0 0 0,0 0 0,0 1 0,0-1 0,0 0 0,0 0 0,-1 1 0,1-1 0,0 1 0,0-1 0,0 1 0,-1-1 0,1 1 0,0 0 0,-1 0 0,1 0 0,0-1 0,-1 1 0,1 0 0,0 1 0,-1-1 0,-1 0 0,0 1 0,1 0 0,0 1 0,0-1 0,0 0 0,0 1 0,0-1 0,0 1 0,0-1 0,0 1 0,0 0 0,-2 2 0,-1 4 0,0-1 0,1 1 0,0-1 0,0 1 0,-6 16 0,8-17 0,0-1 0,0 1 0,1 0 0,0-1 0,0 1 0,1 0 0,-1 0 0,1 0 0,1 0 0,-1 0 0,1 0 0,1-1 0,-1 1 0,1 0 0,0-1 0,1 1 0,-1-1 0,1 0 0,1 0 0,-1 0 0,1 0 0,0 0 0,0-1 0,1 0 0,-1 0 0,1 0 0,1 0 0,-1-1 0,0 0 0,1 0 0,0 0 0,0-1 0,0 0 0,0 0 0,1 0 0,-1-1 0,9 2 0,-5-1 0,0-1 0,0 1 0,0-2 0,1 0 0,-1 0 0,0-1 0,1 0 0,-1 0 0,0-1 0,0-1 0,1 0 0,-1 0 0,16-7 0,-14 4 0,1-2 0,-2 1 0,1-1 0,-1-1 0,0 0 0,0-1 0,-1 0 0,0 0 0,12-17 0,-7 6 0,-1 0 0,0-1 0,-2-1 0,0-1 0,-2 1 0,-1-2 0,0 1 0,-2-1 0,-1 0 0,7-48 0,-14 41 0,-3 24 0,-3 19 0,0 19 0,1 0 0,1 0 0,1 1 0,2-1 0,3 45 0,-1-22 0,-1 159 0,39-335 0,-31 108-91,0 0 0,1 1 0,1 0 0,0 0 0,1 1 0,0 1 0,1-1 0,0 2 0,1-1 0,0 2 0,0 0 0,1 0 0,0 1 0,16-7 0,30-15-6735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0 24575,'-27'13'0,"-13"14"0,-4 15 0,5 14 0,9 11 0,10 11 0,8 11 0,11 4 0,15-1 0,13-7 0,7-14 0,-3-19-8191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24575,'5'15'0,"0"0"0,-1 0 0,-1 0 0,0 1 0,-1-1 0,-1 1 0,0 25 0,0-8 0,0-9 0,0-1 0,-2 1 0,0-1 0,-2 0 0,-7 34 0,10-57 0,0 0 0,0 0 0,0 1 0,0-1 0,0 0 0,0 0 0,0 0 0,0 0 0,0 0 0,0 0 0,0 0 0,0 1 0,0-1 0,0 0 0,0 0 0,0 0 0,0 0 0,0 0 0,0 0 0,0 0 0,0 1 0,0-1 0,0 0 0,0 0 0,0 0 0,0 0 0,0 0 0,0 0 0,0 0 0,0 0 0,0 1 0,-1-1 0,1 0 0,0 0 0,0 0 0,0 0 0,0 0 0,0 0 0,0 0 0,0 0 0,0 0 0,-1 0 0,1 0 0,0 0 0,0 0 0,0 0 0,0 0 0,0 0 0,0 0 0,0 0 0,-1 0 0,1 0 0,0 0 0,0 0 0,0 0 0,0 0 0,0 0 0,0 0 0,0 0 0,-1 0 0,1 0 0,0 0 0,0 0 0,-3-12 0,0-18 0,4 11 0,1 0 0,1 1 0,1-1 0,0 1 0,1-1 0,1 1 0,12-24 0,-5 15 0,2 0 0,1 1 0,36-46 0,-45 65 0,0 0 0,0 0 0,1 0 0,0 1 0,0 0 0,1 0 0,-1 1 0,18-7 0,-24 11 0,0 0 0,0 0 0,0 0 0,1 0 0,-1 1 0,0-1 0,0 1 0,1-1 0,-1 1 0,0 0 0,1 0 0,-1 0 0,1 0 0,-1 0 0,0 1 0,0-1 0,1 1 0,-1-1 0,0 1 0,0 0 0,1 0 0,-1 0 0,0 0 0,0 1 0,0-1 0,0 0 0,-1 1 0,1-1 0,0 1 0,-1 0 0,1-1 0,-1 1 0,1 0 0,-1 0 0,0 0 0,0 0 0,0 0 0,0 1 0,0-1 0,0 0 0,0 0 0,0 5 0,0-2 0,0 1 0,0-1 0,-1 1 0,1 0 0,-1-1 0,0 1 0,-1-1 0,0 1 0,1-1 0,-2 1 0,1-1 0,-1 1 0,0-1 0,0 0 0,0 0 0,-5 7 0,-2 2 0,0-1 0,-1 0 0,-1 0 0,-15 13 0,25-26 0,1 0 0,0 0 0,0 0 0,-1 1 0,1-1 0,0 0 0,-1 0 0,1 0 0,0 1 0,0-1 0,-1 0 0,1 0 0,0 1 0,0-1 0,0 0 0,-1 0 0,1 1 0,0-1 0,0 0 0,0 1 0,0-1 0,0 0 0,0 1 0,-1-1 0,1 0 0,0 1 0,0-1 0,0 0 0,0 1 0,0-1 0,0 0 0,1 1 0,-1-1 0,0 0 0,0 1 0,0-1 0,0 0 0,0 1 0,0-1 0,0 0 0,1 0 0,-1 1 0,0-1 0,0 0 0,0 0 0,1 1 0,-1-1 0,0 0 0,0 0 0,1 1 0,-1-1 0,0 0 0,1 0 0,-1 0 0,0 0 0,0 1 0,1-1 0,-1 0 0,0 0 0,1 0 0,-1 0 0,0 0 0,1 0 0,-1 0 0,0 0 0,1 0 0,31 1 0,-23-1 0,-4 1 0,0-1 0,0 1 0,0 0 0,-1 0 0,1 0 0,0 1 0,-1-1 0,1 1 0,-1 0 0,1 1 0,-1-1 0,0 1 0,0 0 0,0 0 0,-1 0 0,5 5 0,-6-6 0,0 1 0,0-1 0,-1 1 0,1-1 0,-1 1 0,1 0 0,-1 0 0,0 0 0,0 0 0,-1 0 0,1 0 0,-1 0 0,1 0 0,-1 0 0,0 0 0,0 0 0,0 0 0,0 0 0,-1 0 0,1 0 0,-1 0 0,0 0 0,0 0 0,0 0 0,0 0 0,-1-1 0,-2 5 0,0 0 0,-1-1 0,0 0 0,0-1 0,-1 1 0,0-1 0,0 0 0,0 0 0,0-1 0,-1 0 0,0 0 0,0 0 0,0-1 0,-8 2 0,-8 3 0,0 0 0,-44 6 0,30-10-1365,10-6-5461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06:16:2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24575,'31'-4'0,"19"3"0,15 1 0,5 1 0,-10 0-8191</inkml:trace>
  <inkml:trace contextRef="#ctx0" brushRef="#br0" timeOffset="1">655 0 24575,'-13'18'0,"-14"15"0,-11 10 0,-3 7 0,-4 4 0,2-3 0,7-5 0,6-11 0,8-11-8191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206.xml"/><Relationship Id="rId3" Type="http://schemas.openxmlformats.org/officeDocument/2006/relationships/customXml" Target="../ink/ink201.xml"/><Relationship Id="rId7" Type="http://schemas.openxmlformats.org/officeDocument/2006/relationships/customXml" Target="../ink/ink203.xml"/><Relationship Id="rId12" Type="http://schemas.openxmlformats.org/officeDocument/2006/relationships/image" Target="../media/image30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customXml" Target="../ink/ink205.xml"/><Relationship Id="rId5" Type="http://schemas.openxmlformats.org/officeDocument/2006/relationships/customXml" Target="../ink/ink202.xml"/><Relationship Id="rId10" Type="http://schemas.openxmlformats.org/officeDocument/2006/relationships/image" Target="../media/image290.png"/><Relationship Id="rId4" Type="http://schemas.openxmlformats.org/officeDocument/2006/relationships/image" Target="../media/image260.png"/><Relationship Id="rId9" Type="http://schemas.openxmlformats.org/officeDocument/2006/relationships/customXml" Target="../ink/ink204.xml"/><Relationship Id="rId1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560.png"/><Relationship Id="rId26" Type="http://schemas.openxmlformats.org/officeDocument/2006/relationships/image" Target="../media/image600.png"/><Relationship Id="rId3" Type="http://schemas.openxmlformats.org/officeDocument/2006/relationships/customXml" Target="../ink/ink207.xml"/><Relationship Id="rId21" Type="http://schemas.openxmlformats.org/officeDocument/2006/relationships/customXml" Target="../ink/ink216.xml"/><Relationship Id="rId34" Type="http://schemas.openxmlformats.org/officeDocument/2006/relationships/image" Target="../media/image640.png"/><Relationship Id="rId7" Type="http://schemas.openxmlformats.org/officeDocument/2006/relationships/customXml" Target="../ink/ink209.xml"/><Relationship Id="rId12" Type="http://schemas.openxmlformats.org/officeDocument/2006/relationships/image" Target="../media/image530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2" Type="http://schemas.openxmlformats.org/officeDocument/2006/relationships/image" Target="../media/image226.png"/><Relationship Id="rId16" Type="http://schemas.openxmlformats.org/officeDocument/2006/relationships/image" Target="../media/image550.png"/><Relationship Id="rId20" Type="http://schemas.openxmlformats.org/officeDocument/2006/relationships/image" Target="../media/image570.png"/><Relationship Id="rId29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customXml" Target="../ink/ink211.xml"/><Relationship Id="rId24" Type="http://schemas.openxmlformats.org/officeDocument/2006/relationships/image" Target="../media/image590.png"/><Relationship Id="rId32" Type="http://schemas.openxmlformats.org/officeDocument/2006/relationships/image" Target="../media/image630.png"/><Relationship Id="rId5" Type="http://schemas.openxmlformats.org/officeDocument/2006/relationships/customXml" Target="../ink/ink208.xml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610.png"/><Relationship Id="rId36" Type="http://schemas.openxmlformats.org/officeDocument/2006/relationships/image" Target="../media/image650.png"/><Relationship Id="rId10" Type="http://schemas.openxmlformats.org/officeDocument/2006/relationships/image" Target="../media/image520.png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" Type="http://schemas.openxmlformats.org/officeDocument/2006/relationships/image" Target="../media/image490.png"/><Relationship Id="rId9" Type="http://schemas.openxmlformats.org/officeDocument/2006/relationships/customXml" Target="../ink/ink210.xml"/><Relationship Id="rId14" Type="http://schemas.openxmlformats.org/officeDocument/2006/relationships/image" Target="../media/image540.png"/><Relationship Id="rId22" Type="http://schemas.openxmlformats.org/officeDocument/2006/relationships/image" Target="../media/image580.png"/><Relationship Id="rId27" Type="http://schemas.openxmlformats.org/officeDocument/2006/relationships/customXml" Target="../ink/ink219.xml"/><Relationship Id="rId30" Type="http://schemas.openxmlformats.org/officeDocument/2006/relationships/image" Target="../media/image620.png"/><Relationship Id="rId35" Type="http://schemas.openxmlformats.org/officeDocument/2006/relationships/customXml" Target="../ink/ink223.xml"/><Relationship Id="rId8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13" Type="http://schemas.openxmlformats.org/officeDocument/2006/relationships/image" Target="../media/image790.png"/><Relationship Id="rId18" Type="http://schemas.openxmlformats.org/officeDocument/2006/relationships/customXml" Target="../ink/ink231.xml"/><Relationship Id="rId3" Type="http://schemas.openxmlformats.org/officeDocument/2006/relationships/image" Target="../media/image235.png"/><Relationship Id="rId7" Type="http://schemas.openxmlformats.org/officeDocument/2006/relationships/image" Target="../media/image760.png"/><Relationship Id="rId12" Type="http://schemas.openxmlformats.org/officeDocument/2006/relationships/customXml" Target="../ink/ink228.xml"/><Relationship Id="rId17" Type="http://schemas.openxmlformats.org/officeDocument/2006/relationships/image" Target="../media/image810.png"/><Relationship Id="rId2" Type="http://schemas.openxmlformats.org/officeDocument/2006/relationships/image" Target="../media/image234.png"/><Relationship Id="rId16" Type="http://schemas.openxmlformats.org/officeDocument/2006/relationships/customXml" Target="../ink/ink2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5.xml"/><Relationship Id="rId11" Type="http://schemas.openxmlformats.org/officeDocument/2006/relationships/image" Target="../media/image780.png"/><Relationship Id="rId5" Type="http://schemas.openxmlformats.org/officeDocument/2006/relationships/image" Target="../media/image750.png"/><Relationship Id="rId15" Type="http://schemas.openxmlformats.org/officeDocument/2006/relationships/image" Target="../media/image800.png"/><Relationship Id="rId10" Type="http://schemas.openxmlformats.org/officeDocument/2006/relationships/customXml" Target="../ink/ink227.xml"/><Relationship Id="rId19" Type="http://schemas.openxmlformats.org/officeDocument/2006/relationships/image" Target="../media/image820.png"/><Relationship Id="rId4" Type="http://schemas.openxmlformats.org/officeDocument/2006/relationships/customXml" Target="../ink/ink224.xml"/><Relationship Id="rId9" Type="http://schemas.openxmlformats.org/officeDocument/2006/relationships/image" Target="../media/image770.png"/><Relationship Id="rId14" Type="http://schemas.openxmlformats.org/officeDocument/2006/relationships/customXml" Target="../ink/ink2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customXml" Target="../ink/ink239.xml"/><Relationship Id="rId26" Type="http://schemas.openxmlformats.org/officeDocument/2006/relationships/customXml" Target="../ink/ink243.xml"/><Relationship Id="rId39" Type="http://schemas.openxmlformats.org/officeDocument/2006/relationships/image" Target="../media/image257.png"/><Relationship Id="rId21" Type="http://schemas.openxmlformats.org/officeDocument/2006/relationships/image" Target="../media/image248.png"/><Relationship Id="rId34" Type="http://schemas.openxmlformats.org/officeDocument/2006/relationships/customXml" Target="../ink/ink247.xml"/><Relationship Id="rId7" Type="http://schemas.openxmlformats.org/officeDocument/2006/relationships/image" Target="../media/image241.png"/><Relationship Id="rId2" Type="http://schemas.openxmlformats.org/officeDocument/2006/relationships/image" Target="../media/image238.png"/><Relationship Id="rId16" Type="http://schemas.openxmlformats.org/officeDocument/2006/relationships/customXml" Target="../ink/ink238.xml"/><Relationship Id="rId20" Type="http://schemas.openxmlformats.org/officeDocument/2006/relationships/customXml" Target="../ink/ink240.xml"/><Relationship Id="rId29" Type="http://schemas.openxmlformats.org/officeDocument/2006/relationships/image" Target="../media/image252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.xml"/><Relationship Id="rId11" Type="http://schemas.openxmlformats.org/officeDocument/2006/relationships/image" Target="../media/image243.png"/><Relationship Id="rId24" Type="http://schemas.openxmlformats.org/officeDocument/2006/relationships/customXml" Target="../ink/ink242.xml"/><Relationship Id="rId32" Type="http://schemas.openxmlformats.org/officeDocument/2006/relationships/customXml" Target="../ink/ink246.xml"/><Relationship Id="rId37" Type="http://schemas.openxmlformats.org/officeDocument/2006/relationships/image" Target="../media/image256.png"/><Relationship Id="rId40" Type="http://schemas.openxmlformats.org/officeDocument/2006/relationships/customXml" Target="../ink/ink250.xml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23" Type="http://schemas.openxmlformats.org/officeDocument/2006/relationships/image" Target="../media/image249.png"/><Relationship Id="rId28" Type="http://schemas.openxmlformats.org/officeDocument/2006/relationships/customXml" Target="../ink/ink244.xml"/><Relationship Id="rId36" Type="http://schemas.openxmlformats.org/officeDocument/2006/relationships/customXml" Target="../ink/ink248.xml"/><Relationship Id="rId10" Type="http://schemas.openxmlformats.org/officeDocument/2006/relationships/customXml" Target="../ink/ink235.xml"/><Relationship Id="rId19" Type="http://schemas.openxmlformats.org/officeDocument/2006/relationships/image" Target="../media/image247.png"/><Relationship Id="rId31" Type="http://schemas.openxmlformats.org/officeDocument/2006/relationships/image" Target="../media/image253.png"/><Relationship Id="rId4" Type="http://schemas.openxmlformats.org/officeDocument/2006/relationships/customXml" Target="../ink/ink232.xml"/><Relationship Id="rId9" Type="http://schemas.openxmlformats.org/officeDocument/2006/relationships/image" Target="../media/image242.png"/><Relationship Id="rId14" Type="http://schemas.openxmlformats.org/officeDocument/2006/relationships/customXml" Target="../ink/ink237.xml"/><Relationship Id="rId22" Type="http://schemas.openxmlformats.org/officeDocument/2006/relationships/customXml" Target="../ink/ink241.xml"/><Relationship Id="rId27" Type="http://schemas.openxmlformats.org/officeDocument/2006/relationships/image" Target="../media/image251.png"/><Relationship Id="rId30" Type="http://schemas.openxmlformats.org/officeDocument/2006/relationships/customXml" Target="../ink/ink245.xml"/><Relationship Id="rId35" Type="http://schemas.openxmlformats.org/officeDocument/2006/relationships/image" Target="../media/image255.png"/><Relationship Id="rId8" Type="http://schemas.openxmlformats.org/officeDocument/2006/relationships/customXml" Target="../ink/ink234.xml"/><Relationship Id="rId3" Type="http://schemas.openxmlformats.org/officeDocument/2006/relationships/image" Target="../media/image239.png"/><Relationship Id="rId12" Type="http://schemas.openxmlformats.org/officeDocument/2006/relationships/customXml" Target="../ink/ink236.xml"/><Relationship Id="rId17" Type="http://schemas.openxmlformats.org/officeDocument/2006/relationships/image" Target="../media/image246.png"/><Relationship Id="rId25" Type="http://schemas.openxmlformats.org/officeDocument/2006/relationships/image" Target="../media/image250.png"/><Relationship Id="rId33" Type="http://schemas.openxmlformats.org/officeDocument/2006/relationships/image" Target="../media/image254.png"/><Relationship Id="rId38" Type="http://schemas.openxmlformats.org/officeDocument/2006/relationships/customXml" Target="../ink/ink2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10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0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.xml"/><Relationship Id="rId299" Type="http://schemas.openxmlformats.org/officeDocument/2006/relationships/customXml" Target="../ink/ink162.xml"/><Relationship Id="rId21" Type="http://schemas.openxmlformats.org/officeDocument/2006/relationships/customXml" Target="../ink/ink22.xml"/><Relationship Id="rId63" Type="http://schemas.openxmlformats.org/officeDocument/2006/relationships/customXml" Target="../ink/ink43.xml"/><Relationship Id="rId159" Type="http://schemas.openxmlformats.org/officeDocument/2006/relationships/customXml" Target="../ink/ink91.xml"/><Relationship Id="rId324" Type="http://schemas.openxmlformats.org/officeDocument/2006/relationships/customXml" Target="../ink/ink175.xml"/><Relationship Id="rId366" Type="http://schemas.openxmlformats.org/officeDocument/2006/relationships/customXml" Target="../ink/ink196.xml"/><Relationship Id="rId170" Type="http://schemas.openxmlformats.org/officeDocument/2006/relationships/image" Target="../media/image106.png"/><Relationship Id="rId226" Type="http://schemas.openxmlformats.org/officeDocument/2006/relationships/image" Target="../media/image133.png"/><Relationship Id="rId268" Type="http://schemas.openxmlformats.org/officeDocument/2006/relationships/image" Target="../media/image154.png"/><Relationship Id="rId32" Type="http://schemas.openxmlformats.org/officeDocument/2006/relationships/image" Target="../media/image37.png"/><Relationship Id="rId74" Type="http://schemas.openxmlformats.org/officeDocument/2006/relationships/image" Target="../media/image58.png"/><Relationship Id="rId128" Type="http://schemas.openxmlformats.org/officeDocument/2006/relationships/image" Target="../media/image85.png"/><Relationship Id="rId335" Type="http://schemas.openxmlformats.org/officeDocument/2006/relationships/image" Target="../media/image187.png"/><Relationship Id="rId5" Type="http://schemas.openxmlformats.org/officeDocument/2006/relationships/customXml" Target="../ink/ink14.xml"/><Relationship Id="rId181" Type="http://schemas.openxmlformats.org/officeDocument/2006/relationships/customXml" Target="../ink/ink102.xml"/><Relationship Id="rId237" Type="http://schemas.openxmlformats.org/officeDocument/2006/relationships/customXml" Target="../ink/ink131.xml"/><Relationship Id="rId279" Type="http://schemas.openxmlformats.org/officeDocument/2006/relationships/customXml" Target="../ink/ink152.xml"/><Relationship Id="rId43" Type="http://schemas.openxmlformats.org/officeDocument/2006/relationships/customXml" Target="../ink/ink33.xml"/><Relationship Id="rId139" Type="http://schemas.openxmlformats.org/officeDocument/2006/relationships/customXml" Target="../ink/ink81.xml"/><Relationship Id="rId290" Type="http://schemas.openxmlformats.org/officeDocument/2006/relationships/image" Target="../media/image165.png"/><Relationship Id="rId304" Type="http://schemas.openxmlformats.org/officeDocument/2006/relationships/customXml" Target="../ink/ink165.xml"/><Relationship Id="rId346" Type="http://schemas.openxmlformats.org/officeDocument/2006/relationships/customXml" Target="../ink/ink186.xml"/><Relationship Id="rId85" Type="http://schemas.openxmlformats.org/officeDocument/2006/relationships/customXml" Target="../ink/ink54.xml"/><Relationship Id="rId150" Type="http://schemas.openxmlformats.org/officeDocument/2006/relationships/image" Target="../media/image96.png"/><Relationship Id="rId192" Type="http://schemas.openxmlformats.org/officeDocument/2006/relationships/image" Target="../media/image116.png"/><Relationship Id="rId206" Type="http://schemas.openxmlformats.org/officeDocument/2006/relationships/image" Target="../media/image123.png"/><Relationship Id="rId248" Type="http://schemas.openxmlformats.org/officeDocument/2006/relationships/image" Target="../media/image144.png"/><Relationship Id="rId12" Type="http://schemas.openxmlformats.org/officeDocument/2006/relationships/image" Target="../media/image27.png"/><Relationship Id="rId108" Type="http://schemas.openxmlformats.org/officeDocument/2006/relationships/image" Target="../media/image75.png"/><Relationship Id="rId315" Type="http://schemas.openxmlformats.org/officeDocument/2006/relationships/image" Target="../media/image177.png"/><Relationship Id="rId357" Type="http://schemas.openxmlformats.org/officeDocument/2006/relationships/image" Target="../media/image198.png"/><Relationship Id="rId54" Type="http://schemas.openxmlformats.org/officeDocument/2006/relationships/image" Target="../media/image48.png"/><Relationship Id="rId96" Type="http://schemas.openxmlformats.org/officeDocument/2006/relationships/image" Target="../media/image69.png"/><Relationship Id="rId161" Type="http://schemas.openxmlformats.org/officeDocument/2006/relationships/customXml" Target="../ink/ink92.xml"/><Relationship Id="rId217" Type="http://schemas.openxmlformats.org/officeDocument/2006/relationships/customXml" Target="../ink/ink121.xml"/><Relationship Id="rId259" Type="http://schemas.openxmlformats.org/officeDocument/2006/relationships/customXml" Target="../ink/ink142.xml"/><Relationship Id="rId23" Type="http://schemas.openxmlformats.org/officeDocument/2006/relationships/customXml" Target="../ink/ink23.xml"/><Relationship Id="rId119" Type="http://schemas.openxmlformats.org/officeDocument/2006/relationships/customXml" Target="../ink/ink71.xml"/><Relationship Id="rId270" Type="http://schemas.openxmlformats.org/officeDocument/2006/relationships/image" Target="../media/image155.png"/><Relationship Id="rId326" Type="http://schemas.openxmlformats.org/officeDocument/2006/relationships/customXml" Target="../ink/ink176.xml"/><Relationship Id="rId65" Type="http://schemas.openxmlformats.org/officeDocument/2006/relationships/customXml" Target="../ink/ink44.xml"/><Relationship Id="rId130" Type="http://schemas.openxmlformats.org/officeDocument/2006/relationships/image" Target="../media/image86.png"/><Relationship Id="rId368" Type="http://schemas.openxmlformats.org/officeDocument/2006/relationships/customXml" Target="../ink/ink197.xml"/><Relationship Id="rId172" Type="http://schemas.openxmlformats.org/officeDocument/2006/relationships/image" Target="../media/image107.png"/><Relationship Id="rId228" Type="http://schemas.openxmlformats.org/officeDocument/2006/relationships/image" Target="../media/image134.png"/><Relationship Id="rId281" Type="http://schemas.openxmlformats.org/officeDocument/2006/relationships/customXml" Target="../ink/ink153.xml"/><Relationship Id="rId337" Type="http://schemas.openxmlformats.org/officeDocument/2006/relationships/image" Target="../media/image188.png"/><Relationship Id="rId34" Type="http://schemas.openxmlformats.org/officeDocument/2006/relationships/image" Target="../media/image38.png"/><Relationship Id="rId76" Type="http://schemas.openxmlformats.org/officeDocument/2006/relationships/image" Target="../media/image59.png"/><Relationship Id="rId141" Type="http://schemas.openxmlformats.org/officeDocument/2006/relationships/customXml" Target="../ink/ink82.xml"/><Relationship Id="rId7" Type="http://schemas.openxmlformats.org/officeDocument/2006/relationships/customXml" Target="../ink/ink15.xml"/><Relationship Id="rId183" Type="http://schemas.openxmlformats.org/officeDocument/2006/relationships/customXml" Target="../ink/ink103.xml"/><Relationship Id="rId239" Type="http://schemas.openxmlformats.org/officeDocument/2006/relationships/customXml" Target="../ink/ink132.xml"/><Relationship Id="rId250" Type="http://schemas.openxmlformats.org/officeDocument/2006/relationships/image" Target="../media/image145.png"/><Relationship Id="rId292" Type="http://schemas.openxmlformats.org/officeDocument/2006/relationships/image" Target="../media/image166.png"/><Relationship Id="rId306" Type="http://schemas.openxmlformats.org/officeDocument/2006/relationships/customXml" Target="../ink/ink166.xml"/><Relationship Id="rId45" Type="http://schemas.openxmlformats.org/officeDocument/2006/relationships/customXml" Target="../ink/ink34.xml"/><Relationship Id="rId87" Type="http://schemas.openxmlformats.org/officeDocument/2006/relationships/customXml" Target="../ink/ink55.xml"/><Relationship Id="rId110" Type="http://schemas.openxmlformats.org/officeDocument/2006/relationships/image" Target="../media/image76.png"/><Relationship Id="rId348" Type="http://schemas.openxmlformats.org/officeDocument/2006/relationships/customXml" Target="../ink/ink187.xml"/><Relationship Id="rId152" Type="http://schemas.openxmlformats.org/officeDocument/2006/relationships/image" Target="../media/image97.png"/><Relationship Id="rId194" Type="http://schemas.openxmlformats.org/officeDocument/2006/relationships/image" Target="../media/image117.png"/><Relationship Id="rId208" Type="http://schemas.openxmlformats.org/officeDocument/2006/relationships/image" Target="../media/image124.png"/><Relationship Id="rId261" Type="http://schemas.openxmlformats.org/officeDocument/2006/relationships/customXml" Target="../ink/ink143.xml"/><Relationship Id="rId14" Type="http://schemas.openxmlformats.org/officeDocument/2006/relationships/image" Target="../media/image28.png"/><Relationship Id="rId56" Type="http://schemas.openxmlformats.org/officeDocument/2006/relationships/image" Target="../media/image49.png"/><Relationship Id="rId317" Type="http://schemas.openxmlformats.org/officeDocument/2006/relationships/image" Target="../media/image178.png"/><Relationship Id="rId359" Type="http://schemas.openxmlformats.org/officeDocument/2006/relationships/image" Target="../media/image199.png"/><Relationship Id="rId98" Type="http://schemas.openxmlformats.org/officeDocument/2006/relationships/image" Target="../media/image70.png"/><Relationship Id="rId121" Type="http://schemas.openxmlformats.org/officeDocument/2006/relationships/customXml" Target="../ink/ink72.xml"/><Relationship Id="rId163" Type="http://schemas.openxmlformats.org/officeDocument/2006/relationships/customXml" Target="../ink/ink93.xml"/><Relationship Id="rId219" Type="http://schemas.openxmlformats.org/officeDocument/2006/relationships/customXml" Target="../ink/ink122.xml"/><Relationship Id="rId370" Type="http://schemas.openxmlformats.org/officeDocument/2006/relationships/customXml" Target="../ink/ink198.xml"/><Relationship Id="rId230" Type="http://schemas.openxmlformats.org/officeDocument/2006/relationships/image" Target="../media/image135.png"/><Relationship Id="rId25" Type="http://schemas.openxmlformats.org/officeDocument/2006/relationships/customXml" Target="../ink/ink24.xml"/><Relationship Id="rId67" Type="http://schemas.openxmlformats.org/officeDocument/2006/relationships/customXml" Target="../ink/ink45.xml"/><Relationship Id="rId272" Type="http://schemas.openxmlformats.org/officeDocument/2006/relationships/image" Target="../media/image156.png"/><Relationship Id="rId328" Type="http://schemas.openxmlformats.org/officeDocument/2006/relationships/customXml" Target="../ink/ink177.xml"/><Relationship Id="rId132" Type="http://schemas.openxmlformats.org/officeDocument/2006/relationships/image" Target="../media/image87.png"/><Relationship Id="rId174" Type="http://schemas.openxmlformats.org/officeDocument/2006/relationships/image" Target="../media/image108.png"/><Relationship Id="rId241" Type="http://schemas.openxmlformats.org/officeDocument/2006/relationships/customXml" Target="../ink/ink133.xml"/><Relationship Id="rId36" Type="http://schemas.openxmlformats.org/officeDocument/2006/relationships/image" Target="../media/image39.png"/><Relationship Id="rId283" Type="http://schemas.openxmlformats.org/officeDocument/2006/relationships/customXml" Target="../ink/ink154.xml"/><Relationship Id="rId339" Type="http://schemas.openxmlformats.org/officeDocument/2006/relationships/image" Target="../media/image189.png"/><Relationship Id="rId78" Type="http://schemas.openxmlformats.org/officeDocument/2006/relationships/image" Target="../media/image6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122" Type="http://schemas.openxmlformats.org/officeDocument/2006/relationships/image" Target="../media/image82.png"/><Relationship Id="rId143" Type="http://schemas.openxmlformats.org/officeDocument/2006/relationships/customXml" Target="../ink/ink83.xml"/><Relationship Id="rId164" Type="http://schemas.openxmlformats.org/officeDocument/2006/relationships/image" Target="../media/image103.png"/><Relationship Id="rId185" Type="http://schemas.openxmlformats.org/officeDocument/2006/relationships/customXml" Target="../ink/ink104.xml"/><Relationship Id="rId350" Type="http://schemas.openxmlformats.org/officeDocument/2006/relationships/customXml" Target="../ink/ink188.xml"/><Relationship Id="rId371" Type="http://schemas.openxmlformats.org/officeDocument/2006/relationships/customXml" Target="../ink/ink199.xml"/><Relationship Id="rId9" Type="http://schemas.openxmlformats.org/officeDocument/2006/relationships/customXml" Target="../ink/ink16.xml"/><Relationship Id="rId210" Type="http://schemas.openxmlformats.org/officeDocument/2006/relationships/image" Target="../media/image125.png"/><Relationship Id="rId26" Type="http://schemas.openxmlformats.org/officeDocument/2006/relationships/image" Target="../media/image34.png"/><Relationship Id="rId231" Type="http://schemas.openxmlformats.org/officeDocument/2006/relationships/customXml" Target="../ink/ink128.xml"/><Relationship Id="rId252" Type="http://schemas.openxmlformats.org/officeDocument/2006/relationships/image" Target="../media/image146.png"/><Relationship Id="rId273" Type="http://schemas.openxmlformats.org/officeDocument/2006/relationships/customXml" Target="../ink/ink149.xml"/><Relationship Id="rId294" Type="http://schemas.openxmlformats.org/officeDocument/2006/relationships/image" Target="../media/image167.png"/><Relationship Id="rId308" Type="http://schemas.openxmlformats.org/officeDocument/2006/relationships/customXml" Target="../ink/ink167.xml"/><Relationship Id="rId329" Type="http://schemas.openxmlformats.org/officeDocument/2006/relationships/image" Target="../media/image184.png"/><Relationship Id="rId47" Type="http://schemas.openxmlformats.org/officeDocument/2006/relationships/customXml" Target="../ink/ink35.xml"/><Relationship Id="rId68" Type="http://schemas.openxmlformats.org/officeDocument/2006/relationships/image" Target="../media/image55.png"/><Relationship Id="rId89" Type="http://schemas.openxmlformats.org/officeDocument/2006/relationships/customXml" Target="../ink/ink56.xml"/><Relationship Id="rId112" Type="http://schemas.openxmlformats.org/officeDocument/2006/relationships/image" Target="../media/image77.png"/><Relationship Id="rId133" Type="http://schemas.openxmlformats.org/officeDocument/2006/relationships/customXml" Target="../ink/ink78.xml"/><Relationship Id="rId154" Type="http://schemas.openxmlformats.org/officeDocument/2006/relationships/image" Target="../media/image98.png"/><Relationship Id="rId175" Type="http://schemas.openxmlformats.org/officeDocument/2006/relationships/customXml" Target="../ink/ink99.xml"/><Relationship Id="rId340" Type="http://schemas.openxmlformats.org/officeDocument/2006/relationships/customXml" Target="../ink/ink183.xml"/><Relationship Id="rId361" Type="http://schemas.openxmlformats.org/officeDocument/2006/relationships/image" Target="../media/image200.png"/><Relationship Id="rId196" Type="http://schemas.openxmlformats.org/officeDocument/2006/relationships/image" Target="../media/image118.png"/><Relationship Id="rId200" Type="http://schemas.openxmlformats.org/officeDocument/2006/relationships/image" Target="../media/image120.png"/><Relationship Id="rId16" Type="http://schemas.openxmlformats.org/officeDocument/2006/relationships/image" Target="../media/image29.png"/><Relationship Id="rId221" Type="http://schemas.openxmlformats.org/officeDocument/2006/relationships/customXml" Target="../ink/ink123.xml"/><Relationship Id="rId242" Type="http://schemas.openxmlformats.org/officeDocument/2006/relationships/image" Target="../media/image141.png"/><Relationship Id="rId263" Type="http://schemas.openxmlformats.org/officeDocument/2006/relationships/customXml" Target="../ink/ink144.xml"/><Relationship Id="rId284" Type="http://schemas.openxmlformats.org/officeDocument/2006/relationships/image" Target="../media/image162.png"/><Relationship Id="rId319" Type="http://schemas.openxmlformats.org/officeDocument/2006/relationships/image" Target="../media/image179.png"/><Relationship Id="rId37" Type="http://schemas.openxmlformats.org/officeDocument/2006/relationships/customXml" Target="../ink/ink30.xml"/><Relationship Id="rId58" Type="http://schemas.openxmlformats.org/officeDocument/2006/relationships/image" Target="../media/image50.png"/><Relationship Id="rId79" Type="http://schemas.openxmlformats.org/officeDocument/2006/relationships/customXml" Target="../ink/ink51.xml"/><Relationship Id="rId102" Type="http://schemas.openxmlformats.org/officeDocument/2006/relationships/image" Target="../media/image72.png"/><Relationship Id="rId123" Type="http://schemas.openxmlformats.org/officeDocument/2006/relationships/customXml" Target="../ink/ink73.xml"/><Relationship Id="rId144" Type="http://schemas.openxmlformats.org/officeDocument/2006/relationships/image" Target="../media/image93.png"/><Relationship Id="rId330" Type="http://schemas.openxmlformats.org/officeDocument/2006/relationships/customXml" Target="../ink/ink178.xml"/><Relationship Id="rId90" Type="http://schemas.openxmlformats.org/officeDocument/2006/relationships/image" Target="../media/image66.png"/><Relationship Id="rId165" Type="http://schemas.openxmlformats.org/officeDocument/2006/relationships/customXml" Target="../ink/ink94.xml"/><Relationship Id="rId186" Type="http://schemas.openxmlformats.org/officeDocument/2006/relationships/image" Target="../media/image114.png"/><Relationship Id="rId351" Type="http://schemas.openxmlformats.org/officeDocument/2006/relationships/image" Target="../media/image195.png"/><Relationship Id="rId372" Type="http://schemas.openxmlformats.org/officeDocument/2006/relationships/image" Target="../media/image205.png"/><Relationship Id="rId211" Type="http://schemas.openxmlformats.org/officeDocument/2006/relationships/customXml" Target="../ink/ink118.xml"/><Relationship Id="rId232" Type="http://schemas.openxmlformats.org/officeDocument/2006/relationships/image" Target="../media/image136.png"/><Relationship Id="rId253" Type="http://schemas.openxmlformats.org/officeDocument/2006/relationships/customXml" Target="../ink/ink139.xml"/><Relationship Id="rId274" Type="http://schemas.openxmlformats.org/officeDocument/2006/relationships/image" Target="../media/image157.png"/><Relationship Id="rId295" Type="http://schemas.openxmlformats.org/officeDocument/2006/relationships/customXml" Target="../ink/ink160.xml"/><Relationship Id="rId309" Type="http://schemas.openxmlformats.org/officeDocument/2006/relationships/image" Target="../media/image174.png"/><Relationship Id="rId27" Type="http://schemas.openxmlformats.org/officeDocument/2006/relationships/customXml" Target="../ink/ink25.xml"/><Relationship Id="rId48" Type="http://schemas.openxmlformats.org/officeDocument/2006/relationships/image" Target="../media/image45.png"/><Relationship Id="rId69" Type="http://schemas.openxmlformats.org/officeDocument/2006/relationships/customXml" Target="../ink/ink46.xml"/><Relationship Id="rId113" Type="http://schemas.openxmlformats.org/officeDocument/2006/relationships/customXml" Target="../ink/ink68.xml"/><Relationship Id="rId134" Type="http://schemas.openxmlformats.org/officeDocument/2006/relationships/image" Target="../media/image88.png"/><Relationship Id="rId320" Type="http://schemas.openxmlformats.org/officeDocument/2006/relationships/customXml" Target="../ink/ink173.xml"/><Relationship Id="rId80" Type="http://schemas.openxmlformats.org/officeDocument/2006/relationships/image" Target="../media/image61.png"/><Relationship Id="rId155" Type="http://schemas.openxmlformats.org/officeDocument/2006/relationships/customXml" Target="../ink/ink89.xml"/><Relationship Id="rId176" Type="http://schemas.openxmlformats.org/officeDocument/2006/relationships/image" Target="../media/image109.png"/><Relationship Id="rId197" Type="http://schemas.openxmlformats.org/officeDocument/2006/relationships/customXml" Target="../ink/ink111.xml"/><Relationship Id="rId341" Type="http://schemas.openxmlformats.org/officeDocument/2006/relationships/image" Target="../media/image190.png"/><Relationship Id="rId362" Type="http://schemas.openxmlformats.org/officeDocument/2006/relationships/customXml" Target="../ink/ink194.xml"/><Relationship Id="rId201" Type="http://schemas.openxmlformats.org/officeDocument/2006/relationships/customXml" Target="../ink/ink113.xml"/><Relationship Id="rId222" Type="http://schemas.openxmlformats.org/officeDocument/2006/relationships/image" Target="../media/image131.png"/><Relationship Id="rId243" Type="http://schemas.openxmlformats.org/officeDocument/2006/relationships/customXml" Target="../ink/ink134.xml"/><Relationship Id="rId264" Type="http://schemas.openxmlformats.org/officeDocument/2006/relationships/image" Target="../media/image152.png"/><Relationship Id="rId285" Type="http://schemas.openxmlformats.org/officeDocument/2006/relationships/customXml" Target="../ink/ink155.xml"/><Relationship Id="rId17" Type="http://schemas.openxmlformats.org/officeDocument/2006/relationships/customXml" Target="../ink/ink20.xml"/><Relationship Id="rId38" Type="http://schemas.openxmlformats.org/officeDocument/2006/relationships/image" Target="../media/image40.png"/><Relationship Id="rId59" Type="http://schemas.openxmlformats.org/officeDocument/2006/relationships/customXml" Target="../ink/ink41.xml"/><Relationship Id="rId103" Type="http://schemas.openxmlformats.org/officeDocument/2006/relationships/customXml" Target="../ink/ink63.xml"/><Relationship Id="rId124" Type="http://schemas.openxmlformats.org/officeDocument/2006/relationships/image" Target="../media/image83.png"/><Relationship Id="rId310" Type="http://schemas.openxmlformats.org/officeDocument/2006/relationships/customXml" Target="../ink/ink168.xml"/><Relationship Id="rId70" Type="http://schemas.openxmlformats.org/officeDocument/2006/relationships/image" Target="../media/image56.png"/><Relationship Id="rId91" Type="http://schemas.openxmlformats.org/officeDocument/2006/relationships/customXml" Target="../ink/ink57.xml"/><Relationship Id="rId145" Type="http://schemas.openxmlformats.org/officeDocument/2006/relationships/customXml" Target="../ink/ink84.xml"/><Relationship Id="rId166" Type="http://schemas.openxmlformats.org/officeDocument/2006/relationships/image" Target="../media/image104.png"/><Relationship Id="rId187" Type="http://schemas.openxmlformats.org/officeDocument/2006/relationships/customXml" Target="../ink/ink105.xml"/><Relationship Id="rId331" Type="http://schemas.openxmlformats.org/officeDocument/2006/relationships/image" Target="../media/image185.png"/><Relationship Id="rId352" Type="http://schemas.openxmlformats.org/officeDocument/2006/relationships/customXml" Target="../ink/ink189.xml"/><Relationship Id="rId373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26.png"/><Relationship Id="rId233" Type="http://schemas.openxmlformats.org/officeDocument/2006/relationships/customXml" Target="../ink/ink129.xml"/><Relationship Id="rId254" Type="http://schemas.openxmlformats.org/officeDocument/2006/relationships/image" Target="../media/image147.png"/><Relationship Id="rId28" Type="http://schemas.openxmlformats.org/officeDocument/2006/relationships/image" Target="../media/image35.png"/><Relationship Id="rId49" Type="http://schemas.openxmlformats.org/officeDocument/2006/relationships/customXml" Target="../ink/ink36.xml"/><Relationship Id="rId114" Type="http://schemas.openxmlformats.org/officeDocument/2006/relationships/image" Target="../media/image78.png"/><Relationship Id="rId275" Type="http://schemas.openxmlformats.org/officeDocument/2006/relationships/customXml" Target="../ink/ink150.xml"/><Relationship Id="rId296" Type="http://schemas.openxmlformats.org/officeDocument/2006/relationships/image" Target="../media/image168.png"/><Relationship Id="rId300" Type="http://schemas.openxmlformats.org/officeDocument/2006/relationships/customXml" Target="../ink/ink163.xml"/><Relationship Id="rId60" Type="http://schemas.openxmlformats.org/officeDocument/2006/relationships/image" Target="../media/image51.png"/><Relationship Id="rId81" Type="http://schemas.openxmlformats.org/officeDocument/2006/relationships/customXml" Target="../ink/ink52.xml"/><Relationship Id="rId135" Type="http://schemas.openxmlformats.org/officeDocument/2006/relationships/customXml" Target="../ink/ink79.xml"/><Relationship Id="rId156" Type="http://schemas.openxmlformats.org/officeDocument/2006/relationships/image" Target="../media/image99.png"/><Relationship Id="rId177" Type="http://schemas.openxmlformats.org/officeDocument/2006/relationships/customXml" Target="../ink/ink100.xml"/><Relationship Id="rId198" Type="http://schemas.openxmlformats.org/officeDocument/2006/relationships/image" Target="../media/image119.png"/><Relationship Id="rId321" Type="http://schemas.openxmlformats.org/officeDocument/2006/relationships/image" Target="../media/image180.png"/><Relationship Id="rId342" Type="http://schemas.openxmlformats.org/officeDocument/2006/relationships/customXml" Target="../ink/ink184.xml"/><Relationship Id="rId363" Type="http://schemas.openxmlformats.org/officeDocument/2006/relationships/image" Target="../media/image201.png"/><Relationship Id="rId202" Type="http://schemas.openxmlformats.org/officeDocument/2006/relationships/image" Target="../media/image121.png"/><Relationship Id="rId223" Type="http://schemas.openxmlformats.org/officeDocument/2006/relationships/customXml" Target="../ink/ink124.xml"/><Relationship Id="rId244" Type="http://schemas.openxmlformats.org/officeDocument/2006/relationships/image" Target="../media/image142.png"/><Relationship Id="rId18" Type="http://schemas.openxmlformats.org/officeDocument/2006/relationships/image" Target="../media/image30.png"/><Relationship Id="rId39" Type="http://schemas.openxmlformats.org/officeDocument/2006/relationships/customXml" Target="../ink/ink31.xml"/><Relationship Id="rId265" Type="http://schemas.openxmlformats.org/officeDocument/2006/relationships/customXml" Target="../ink/ink145.xml"/><Relationship Id="rId286" Type="http://schemas.openxmlformats.org/officeDocument/2006/relationships/image" Target="../media/image163.png"/><Relationship Id="rId50" Type="http://schemas.openxmlformats.org/officeDocument/2006/relationships/image" Target="../media/image46.png"/><Relationship Id="rId104" Type="http://schemas.openxmlformats.org/officeDocument/2006/relationships/image" Target="../media/image73.png"/><Relationship Id="rId125" Type="http://schemas.openxmlformats.org/officeDocument/2006/relationships/customXml" Target="../ink/ink74.xml"/><Relationship Id="rId146" Type="http://schemas.openxmlformats.org/officeDocument/2006/relationships/image" Target="../media/image94.png"/><Relationship Id="rId167" Type="http://schemas.openxmlformats.org/officeDocument/2006/relationships/customXml" Target="../ink/ink95.xml"/><Relationship Id="rId188" Type="http://schemas.openxmlformats.org/officeDocument/2006/relationships/image" Target="../media/image115.png"/><Relationship Id="rId311" Type="http://schemas.openxmlformats.org/officeDocument/2006/relationships/image" Target="../media/image175.png"/><Relationship Id="rId332" Type="http://schemas.openxmlformats.org/officeDocument/2006/relationships/customXml" Target="../ink/ink179.xml"/><Relationship Id="rId353" Type="http://schemas.openxmlformats.org/officeDocument/2006/relationships/image" Target="../media/image196.png"/><Relationship Id="rId374" Type="http://schemas.openxmlformats.org/officeDocument/2006/relationships/image" Target="../media/image206.png"/><Relationship Id="rId71" Type="http://schemas.openxmlformats.org/officeDocument/2006/relationships/customXml" Target="../ink/ink47.xml"/><Relationship Id="rId92" Type="http://schemas.openxmlformats.org/officeDocument/2006/relationships/image" Target="../media/image67.png"/><Relationship Id="rId213" Type="http://schemas.openxmlformats.org/officeDocument/2006/relationships/customXml" Target="../ink/ink119.xml"/><Relationship Id="rId234" Type="http://schemas.openxmlformats.org/officeDocument/2006/relationships/image" Target="../media/image137.png"/><Relationship Id="rId2" Type="http://schemas.openxmlformats.org/officeDocument/2006/relationships/image" Target="../media/image22.png"/><Relationship Id="rId29" Type="http://schemas.openxmlformats.org/officeDocument/2006/relationships/customXml" Target="../ink/ink26.xml"/><Relationship Id="rId255" Type="http://schemas.openxmlformats.org/officeDocument/2006/relationships/customXml" Target="../ink/ink140.xml"/><Relationship Id="rId276" Type="http://schemas.openxmlformats.org/officeDocument/2006/relationships/image" Target="../media/image158.png"/><Relationship Id="rId297" Type="http://schemas.openxmlformats.org/officeDocument/2006/relationships/customXml" Target="../ink/ink161.xml"/><Relationship Id="rId40" Type="http://schemas.openxmlformats.org/officeDocument/2006/relationships/image" Target="../media/image41.png"/><Relationship Id="rId115" Type="http://schemas.openxmlformats.org/officeDocument/2006/relationships/customXml" Target="../ink/ink69.xml"/><Relationship Id="rId136" Type="http://schemas.openxmlformats.org/officeDocument/2006/relationships/image" Target="../media/image89.png"/><Relationship Id="rId157" Type="http://schemas.openxmlformats.org/officeDocument/2006/relationships/customXml" Target="../ink/ink90.xml"/><Relationship Id="rId178" Type="http://schemas.openxmlformats.org/officeDocument/2006/relationships/image" Target="../media/image110.png"/><Relationship Id="rId301" Type="http://schemas.openxmlformats.org/officeDocument/2006/relationships/image" Target="../media/image170.png"/><Relationship Id="rId322" Type="http://schemas.openxmlformats.org/officeDocument/2006/relationships/customXml" Target="../ink/ink174.xml"/><Relationship Id="rId343" Type="http://schemas.openxmlformats.org/officeDocument/2006/relationships/image" Target="../media/image191.png"/><Relationship Id="rId364" Type="http://schemas.openxmlformats.org/officeDocument/2006/relationships/customXml" Target="../ink/ink195.xml"/><Relationship Id="rId61" Type="http://schemas.openxmlformats.org/officeDocument/2006/relationships/customXml" Target="../ink/ink42.xml"/><Relationship Id="rId82" Type="http://schemas.openxmlformats.org/officeDocument/2006/relationships/image" Target="../media/image62.png"/><Relationship Id="rId199" Type="http://schemas.openxmlformats.org/officeDocument/2006/relationships/customXml" Target="../ink/ink112.xml"/><Relationship Id="rId203" Type="http://schemas.openxmlformats.org/officeDocument/2006/relationships/customXml" Target="../ink/ink114.xml"/><Relationship Id="rId19" Type="http://schemas.openxmlformats.org/officeDocument/2006/relationships/customXml" Target="../ink/ink21.xml"/><Relationship Id="rId224" Type="http://schemas.openxmlformats.org/officeDocument/2006/relationships/image" Target="../media/image132.png"/><Relationship Id="rId245" Type="http://schemas.openxmlformats.org/officeDocument/2006/relationships/customXml" Target="../ink/ink135.xml"/><Relationship Id="rId266" Type="http://schemas.openxmlformats.org/officeDocument/2006/relationships/image" Target="../media/image153.png"/><Relationship Id="rId287" Type="http://schemas.openxmlformats.org/officeDocument/2006/relationships/customXml" Target="../ink/ink156.xml"/><Relationship Id="rId30" Type="http://schemas.openxmlformats.org/officeDocument/2006/relationships/image" Target="../media/image36.png"/><Relationship Id="rId105" Type="http://schemas.openxmlformats.org/officeDocument/2006/relationships/customXml" Target="../ink/ink64.xml"/><Relationship Id="rId126" Type="http://schemas.openxmlformats.org/officeDocument/2006/relationships/image" Target="../media/image84.png"/><Relationship Id="rId147" Type="http://schemas.openxmlformats.org/officeDocument/2006/relationships/customXml" Target="../ink/ink85.xml"/><Relationship Id="rId168" Type="http://schemas.openxmlformats.org/officeDocument/2006/relationships/image" Target="../media/image105.png"/><Relationship Id="rId312" Type="http://schemas.openxmlformats.org/officeDocument/2006/relationships/customXml" Target="../ink/ink169.xml"/><Relationship Id="rId333" Type="http://schemas.openxmlformats.org/officeDocument/2006/relationships/image" Target="../media/image186.png"/><Relationship Id="rId354" Type="http://schemas.openxmlformats.org/officeDocument/2006/relationships/customXml" Target="../ink/ink190.xml"/><Relationship Id="rId51" Type="http://schemas.openxmlformats.org/officeDocument/2006/relationships/customXml" Target="../ink/ink37.xml"/><Relationship Id="rId72" Type="http://schemas.openxmlformats.org/officeDocument/2006/relationships/image" Target="../media/image57.png"/><Relationship Id="rId93" Type="http://schemas.openxmlformats.org/officeDocument/2006/relationships/customXml" Target="../ink/ink58.xml"/><Relationship Id="rId189" Type="http://schemas.openxmlformats.org/officeDocument/2006/relationships/customXml" Target="../ink/ink106.xml"/><Relationship Id="rId3" Type="http://schemas.openxmlformats.org/officeDocument/2006/relationships/customXml" Target="../ink/ink13.xml"/><Relationship Id="rId214" Type="http://schemas.openxmlformats.org/officeDocument/2006/relationships/image" Target="../media/image127.png"/><Relationship Id="rId235" Type="http://schemas.openxmlformats.org/officeDocument/2006/relationships/customXml" Target="../ink/ink130.xml"/><Relationship Id="rId256" Type="http://schemas.openxmlformats.org/officeDocument/2006/relationships/image" Target="../media/image148.png"/><Relationship Id="rId277" Type="http://schemas.openxmlformats.org/officeDocument/2006/relationships/customXml" Target="../ink/ink151.xml"/><Relationship Id="rId298" Type="http://schemas.openxmlformats.org/officeDocument/2006/relationships/image" Target="../media/image169.png"/><Relationship Id="rId116" Type="http://schemas.openxmlformats.org/officeDocument/2006/relationships/image" Target="../media/image79.png"/><Relationship Id="rId137" Type="http://schemas.openxmlformats.org/officeDocument/2006/relationships/customXml" Target="../ink/ink80.xml"/><Relationship Id="rId158" Type="http://schemas.openxmlformats.org/officeDocument/2006/relationships/image" Target="../media/image100.png"/><Relationship Id="rId302" Type="http://schemas.openxmlformats.org/officeDocument/2006/relationships/customXml" Target="../ink/ink164.xml"/><Relationship Id="rId323" Type="http://schemas.openxmlformats.org/officeDocument/2006/relationships/image" Target="../media/image181.png"/><Relationship Id="rId344" Type="http://schemas.openxmlformats.org/officeDocument/2006/relationships/customXml" Target="../ink/ink185.xml"/><Relationship Id="rId20" Type="http://schemas.openxmlformats.org/officeDocument/2006/relationships/image" Target="../media/image31.png"/><Relationship Id="rId41" Type="http://schemas.openxmlformats.org/officeDocument/2006/relationships/customXml" Target="../ink/ink32.xml"/><Relationship Id="rId62" Type="http://schemas.openxmlformats.org/officeDocument/2006/relationships/image" Target="../media/image52.png"/><Relationship Id="rId83" Type="http://schemas.openxmlformats.org/officeDocument/2006/relationships/customXml" Target="../ink/ink53.xml"/><Relationship Id="rId179" Type="http://schemas.openxmlformats.org/officeDocument/2006/relationships/customXml" Target="../ink/ink101.xml"/><Relationship Id="rId365" Type="http://schemas.openxmlformats.org/officeDocument/2006/relationships/image" Target="../media/image202.png"/><Relationship Id="rId190" Type="http://schemas.openxmlformats.org/officeDocument/2006/relationships/customXml" Target="../ink/ink107.xml"/><Relationship Id="rId204" Type="http://schemas.openxmlformats.org/officeDocument/2006/relationships/image" Target="../media/image122.png"/><Relationship Id="rId225" Type="http://schemas.openxmlformats.org/officeDocument/2006/relationships/customXml" Target="../ink/ink125.xml"/><Relationship Id="rId246" Type="http://schemas.openxmlformats.org/officeDocument/2006/relationships/image" Target="../media/image143.png"/><Relationship Id="rId267" Type="http://schemas.openxmlformats.org/officeDocument/2006/relationships/customXml" Target="../ink/ink146.xml"/><Relationship Id="rId288" Type="http://schemas.openxmlformats.org/officeDocument/2006/relationships/image" Target="../media/image164.png"/><Relationship Id="rId106" Type="http://schemas.openxmlformats.org/officeDocument/2006/relationships/image" Target="../media/image74.png"/><Relationship Id="rId127" Type="http://schemas.openxmlformats.org/officeDocument/2006/relationships/customXml" Target="../ink/ink75.xml"/><Relationship Id="rId313" Type="http://schemas.openxmlformats.org/officeDocument/2006/relationships/image" Target="../media/image176.png"/><Relationship Id="rId10" Type="http://schemas.openxmlformats.org/officeDocument/2006/relationships/image" Target="../media/image26.png"/><Relationship Id="rId31" Type="http://schemas.openxmlformats.org/officeDocument/2006/relationships/customXml" Target="../ink/ink27.xml"/><Relationship Id="rId52" Type="http://schemas.openxmlformats.org/officeDocument/2006/relationships/image" Target="../media/image47.png"/><Relationship Id="rId73" Type="http://schemas.openxmlformats.org/officeDocument/2006/relationships/customXml" Target="../ink/ink48.xml"/><Relationship Id="rId94" Type="http://schemas.openxmlformats.org/officeDocument/2006/relationships/image" Target="../media/image68.png"/><Relationship Id="rId148" Type="http://schemas.openxmlformats.org/officeDocument/2006/relationships/image" Target="../media/image95.png"/><Relationship Id="rId169" Type="http://schemas.openxmlformats.org/officeDocument/2006/relationships/customXml" Target="../ink/ink96.xml"/><Relationship Id="rId334" Type="http://schemas.openxmlformats.org/officeDocument/2006/relationships/customXml" Target="../ink/ink180.xml"/><Relationship Id="rId355" Type="http://schemas.openxmlformats.org/officeDocument/2006/relationships/image" Target="../media/image197.png"/><Relationship Id="rId4" Type="http://schemas.openxmlformats.org/officeDocument/2006/relationships/image" Target="../media/image23.png"/><Relationship Id="rId180" Type="http://schemas.openxmlformats.org/officeDocument/2006/relationships/image" Target="../media/image111.png"/><Relationship Id="rId215" Type="http://schemas.openxmlformats.org/officeDocument/2006/relationships/customXml" Target="../ink/ink120.xml"/><Relationship Id="rId236" Type="http://schemas.openxmlformats.org/officeDocument/2006/relationships/image" Target="../media/image138.png"/><Relationship Id="rId257" Type="http://schemas.openxmlformats.org/officeDocument/2006/relationships/customXml" Target="../ink/ink141.xml"/><Relationship Id="rId278" Type="http://schemas.openxmlformats.org/officeDocument/2006/relationships/image" Target="../media/image159.png"/><Relationship Id="rId303" Type="http://schemas.openxmlformats.org/officeDocument/2006/relationships/image" Target="../media/image171.png"/><Relationship Id="rId42" Type="http://schemas.openxmlformats.org/officeDocument/2006/relationships/image" Target="../media/image42.png"/><Relationship Id="rId84" Type="http://schemas.openxmlformats.org/officeDocument/2006/relationships/image" Target="../media/image63.png"/><Relationship Id="rId138" Type="http://schemas.openxmlformats.org/officeDocument/2006/relationships/image" Target="../media/image90.png"/><Relationship Id="rId345" Type="http://schemas.openxmlformats.org/officeDocument/2006/relationships/image" Target="../media/image192.png"/><Relationship Id="rId191" Type="http://schemas.openxmlformats.org/officeDocument/2006/relationships/customXml" Target="../ink/ink108.xml"/><Relationship Id="rId205" Type="http://schemas.openxmlformats.org/officeDocument/2006/relationships/customXml" Target="../ink/ink115.xml"/><Relationship Id="rId247" Type="http://schemas.openxmlformats.org/officeDocument/2006/relationships/customXml" Target="../ink/ink136.xml"/><Relationship Id="rId107" Type="http://schemas.openxmlformats.org/officeDocument/2006/relationships/customXml" Target="../ink/ink65.xml"/><Relationship Id="rId289" Type="http://schemas.openxmlformats.org/officeDocument/2006/relationships/customXml" Target="../ink/ink157.xml"/><Relationship Id="rId11" Type="http://schemas.openxmlformats.org/officeDocument/2006/relationships/customXml" Target="../ink/ink17.xml"/><Relationship Id="rId53" Type="http://schemas.openxmlformats.org/officeDocument/2006/relationships/customXml" Target="../ink/ink38.xml"/><Relationship Id="rId149" Type="http://schemas.openxmlformats.org/officeDocument/2006/relationships/customXml" Target="../ink/ink86.xml"/><Relationship Id="rId314" Type="http://schemas.openxmlformats.org/officeDocument/2006/relationships/customXml" Target="../ink/ink170.xml"/><Relationship Id="rId356" Type="http://schemas.openxmlformats.org/officeDocument/2006/relationships/customXml" Target="../ink/ink191.xml"/><Relationship Id="rId95" Type="http://schemas.openxmlformats.org/officeDocument/2006/relationships/customXml" Target="../ink/ink59.xml"/><Relationship Id="rId160" Type="http://schemas.openxmlformats.org/officeDocument/2006/relationships/image" Target="../media/image101.png"/><Relationship Id="rId216" Type="http://schemas.openxmlformats.org/officeDocument/2006/relationships/image" Target="../media/image128.png"/><Relationship Id="rId258" Type="http://schemas.openxmlformats.org/officeDocument/2006/relationships/image" Target="../media/image149.png"/><Relationship Id="rId22" Type="http://schemas.openxmlformats.org/officeDocument/2006/relationships/image" Target="../media/image32.png"/><Relationship Id="rId64" Type="http://schemas.openxmlformats.org/officeDocument/2006/relationships/image" Target="../media/image53.png"/><Relationship Id="rId118" Type="http://schemas.openxmlformats.org/officeDocument/2006/relationships/image" Target="../media/image80.png"/><Relationship Id="rId325" Type="http://schemas.openxmlformats.org/officeDocument/2006/relationships/image" Target="../media/image182.png"/><Relationship Id="rId367" Type="http://schemas.openxmlformats.org/officeDocument/2006/relationships/image" Target="../media/image203.png"/><Relationship Id="rId171" Type="http://schemas.openxmlformats.org/officeDocument/2006/relationships/customXml" Target="../ink/ink97.xml"/><Relationship Id="rId227" Type="http://schemas.openxmlformats.org/officeDocument/2006/relationships/customXml" Target="../ink/ink126.xml"/><Relationship Id="rId269" Type="http://schemas.openxmlformats.org/officeDocument/2006/relationships/customXml" Target="../ink/ink147.xml"/><Relationship Id="rId33" Type="http://schemas.openxmlformats.org/officeDocument/2006/relationships/customXml" Target="../ink/ink28.xml"/><Relationship Id="rId129" Type="http://schemas.openxmlformats.org/officeDocument/2006/relationships/customXml" Target="../ink/ink76.xml"/><Relationship Id="rId280" Type="http://schemas.openxmlformats.org/officeDocument/2006/relationships/image" Target="../media/image160.png"/><Relationship Id="rId336" Type="http://schemas.openxmlformats.org/officeDocument/2006/relationships/customXml" Target="../ink/ink181.xml"/><Relationship Id="rId75" Type="http://schemas.openxmlformats.org/officeDocument/2006/relationships/customXml" Target="../ink/ink49.xml"/><Relationship Id="rId140" Type="http://schemas.openxmlformats.org/officeDocument/2006/relationships/image" Target="../media/image91.png"/><Relationship Id="rId182" Type="http://schemas.openxmlformats.org/officeDocument/2006/relationships/image" Target="../media/image112.png"/><Relationship Id="rId6" Type="http://schemas.openxmlformats.org/officeDocument/2006/relationships/image" Target="../media/image24.png"/><Relationship Id="rId238" Type="http://schemas.openxmlformats.org/officeDocument/2006/relationships/image" Target="../media/image139.png"/><Relationship Id="rId291" Type="http://schemas.openxmlformats.org/officeDocument/2006/relationships/customXml" Target="../ink/ink158.xml"/><Relationship Id="rId305" Type="http://schemas.openxmlformats.org/officeDocument/2006/relationships/image" Target="../media/image172.png"/><Relationship Id="rId347" Type="http://schemas.openxmlformats.org/officeDocument/2006/relationships/image" Target="../media/image193.png"/><Relationship Id="rId44" Type="http://schemas.openxmlformats.org/officeDocument/2006/relationships/image" Target="../media/image43.png"/><Relationship Id="rId86" Type="http://schemas.openxmlformats.org/officeDocument/2006/relationships/image" Target="../media/image64.png"/><Relationship Id="rId151" Type="http://schemas.openxmlformats.org/officeDocument/2006/relationships/customXml" Target="../ink/ink87.xml"/><Relationship Id="rId193" Type="http://schemas.openxmlformats.org/officeDocument/2006/relationships/customXml" Target="../ink/ink109.xml"/><Relationship Id="rId207" Type="http://schemas.openxmlformats.org/officeDocument/2006/relationships/customXml" Target="../ink/ink116.xml"/><Relationship Id="rId249" Type="http://schemas.openxmlformats.org/officeDocument/2006/relationships/customXml" Target="../ink/ink137.xml"/><Relationship Id="rId13" Type="http://schemas.openxmlformats.org/officeDocument/2006/relationships/customXml" Target="../ink/ink18.xml"/><Relationship Id="rId109" Type="http://schemas.openxmlformats.org/officeDocument/2006/relationships/customXml" Target="../ink/ink66.xml"/><Relationship Id="rId260" Type="http://schemas.openxmlformats.org/officeDocument/2006/relationships/image" Target="../media/image150.png"/><Relationship Id="rId316" Type="http://schemas.openxmlformats.org/officeDocument/2006/relationships/customXml" Target="../ink/ink171.xml"/><Relationship Id="rId55" Type="http://schemas.openxmlformats.org/officeDocument/2006/relationships/customXml" Target="../ink/ink39.xml"/><Relationship Id="rId97" Type="http://schemas.openxmlformats.org/officeDocument/2006/relationships/customXml" Target="../ink/ink60.xml"/><Relationship Id="rId120" Type="http://schemas.openxmlformats.org/officeDocument/2006/relationships/image" Target="../media/image81.png"/><Relationship Id="rId358" Type="http://schemas.openxmlformats.org/officeDocument/2006/relationships/customXml" Target="../ink/ink192.xml"/><Relationship Id="rId162" Type="http://schemas.openxmlformats.org/officeDocument/2006/relationships/image" Target="../media/image102.png"/><Relationship Id="rId218" Type="http://schemas.openxmlformats.org/officeDocument/2006/relationships/image" Target="../media/image129.png"/><Relationship Id="rId271" Type="http://schemas.openxmlformats.org/officeDocument/2006/relationships/customXml" Target="../ink/ink148.xml"/><Relationship Id="rId24" Type="http://schemas.openxmlformats.org/officeDocument/2006/relationships/image" Target="../media/image33.png"/><Relationship Id="rId66" Type="http://schemas.openxmlformats.org/officeDocument/2006/relationships/image" Target="../media/image54.png"/><Relationship Id="rId131" Type="http://schemas.openxmlformats.org/officeDocument/2006/relationships/customXml" Target="../ink/ink77.xml"/><Relationship Id="rId327" Type="http://schemas.openxmlformats.org/officeDocument/2006/relationships/image" Target="../media/image183.png"/><Relationship Id="rId369" Type="http://schemas.openxmlformats.org/officeDocument/2006/relationships/image" Target="../media/image204.png"/><Relationship Id="rId173" Type="http://schemas.openxmlformats.org/officeDocument/2006/relationships/customXml" Target="../ink/ink98.xml"/><Relationship Id="rId229" Type="http://schemas.openxmlformats.org/officeDocument/2006/relationships/customXml" Target="../ink/ink127.xml"/><Relationship Id="rId240" Type="http://schemas.openxmlformats.org/officeDocument/2006/relationships/image" Target="../media/image140.png"/><Relationship Id="rId35" Type="http://schemas.openxmlformats.org/officeDocument/2006/relationships/customXml" Target="../ink/ink29.xml"/><Relationship Id="rId77" Type="http://schemas.openxmlformats.org/officeDocument/2006/relationships/customXml" Target="../ink/ink50.xml"/><Relationship Id="rId100" Type="http://schemas.openxmlformats.org/officeDocument/2006/relationships/image" Target="../media/image71.png"/><Relationship Id="rId282" Type="http://schemas.openxmlformats.org/officeDocument/2006/relationships/image" Target="../media/image161.png"/><Relationship Id="rId338" Type="http://schemas.openxmlformats.org/officeDocument/2006/relationships/customXml" Target="../ink/ink182.xml"/><Relationship Id="rId8" Type="http://schemas.openxmlformats.org/officeDocument/2006/relationships/image" Target="../media/image25.png"/><Relationship Id="rId142" Type="http://schemas.openxmlformats.org/officeDocument/2006/relationships/image" Target="../media/image92.png"/><Relationship Id="rId184" Type="http://schemas.openxmlformats.org/officeDocument/2006/relationships/image" Target="../media/image113.png"/><Relationship Id="rId251" Type="http://schemas.openxmlformats.org/officeDocument/2006/relationships/customXml" Target="../ink/ink138.xml"/><Relationship Id="rId46" Type="http://schemas.openxmlformats.org/officeDocument/2006/relationships/image" Target="../media/image44.png"/><Relationship Id="rId293" Type="http://schemas.openxmlformats.org/officeDocument/2006/relationships/customXml" Target="../ink/ink159.xml"/><Relationship Id="rId307" Type="http://schemas.openxmlformats.org/officeDocument/2006/relationships/image" Target="../media/image173.png"/><Relationship Id="rId349" Type="http://schemas.openxmlformats.org/officeDocument/2006/relationships/image" Target="../media/image194.png"/><Relationship Id="rId88" Type="http://schemas.openxmlformats.org/officeDocument/2006/relationships/image" Target="../media/image65.png"/><Relationship Id="rId111" Type="http://schemas.openxmlformats.org/officeDocument/2006/relationships/customXml" Target="../ink/ink67.xml"/><Relationship Id="rId153" Type="http://schemas.openxmlformats.org/officeDocument/2006/relationships/customXml" Target="../ink/ink88.xml"/><Relationship Id="rId195" Type="http://schemas.openxmlformats.org/officeDocument/2006/relationships/customXml" Target="../ink/ink110.xml"/><Relationship Id="rId209" Type="http://schemas.openxmlformats.org/officeDocument/2006/relationships/customXml" Target="../ink/ink117.xml"/><Relationship Id="rId360" Type="http://schemas.openxmlformats.org/officeDocument/2006/relationships/customXml" Target="../ink/ink193.xml"/><Relationship Id="rId220" Type="http://schemas.openxmlformats.org/officeDocument/2006/relationships/image" Target="../media/image130.png"/><Relationship Id="rId15" Type="http://schemas.openxmlformats.org/officeDocument/2006/relationships/customXml" Target="../ink/ink19.xml"/><Relationship Id="rId57" Type="http://schemas.openxmlformats.org/officeDocument/2006/relationships/customXml" Target="../ink/ink40.xml"/><Relationship Id="rId262" Type="http://schemas.openxmlformats.org/officeDocument/2006/relationships/image" Target="../media/image151.png"/><Relationship Id="rId318" Type="http://schemas.openxmlformats.org/officeDocument/2006/relationships/customXml" Target="../ink/ink1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0" y="720815"/>
            <a:ext cx="8361921" cy="6015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9102" y="190491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0413B1-62A1-418C-902F-8A9464D5A899}"/>
                  </a:ext>
                </a:extLst>
              </p14:cNvPr>
              <p14:cNvContentPartPr/>
              <p14:nvPr/>
            </p14:nvContentPartPr>
            <p14:xfrm>
              <a:off x="-2130844" y="640785"/>
              <a:ext cx="79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0413B1-62A1-418C-902F-8A9464D5A8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39484" y="632145"/>
                <a:ext cx="255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0CC26-634D-98BE-3DF2-560572B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751045"/>
            <a:ext cx="8695944" cy="43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5E7BC-0880-A6BD-67EC-50F9872F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3" y="466471"/>
            <a:ext cx="8626374" cy="402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E56372-16EA-47AD-B084-E04DD9DC4F05}"/>
              </a:ext>
            </a:extLst>
          </p:cNvPr>
          <p:cNvGrpSpPr/>
          <p:nvPr/>
        </p:nvGrpSpPr>
        <p:grpSpPr>
          <a:xfrm>
            <a:off x="3476516" y="565905"/>
            <a:ext cx="665640" cy="454320"/>
            <a:chOff x="3476516" y="565905"/>
            <a:chExt cx="6656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8EEB03-032E-46B7-BC1F-7265E52E0E88}"/>
                    </a:ext>
                  </a:extLst>
                </p14:cNvPr>
                <p14:cNvContentPartPr/>
                <p14:nvPr/>
              </p14:nvContentPartPr>
              <p14:xfrm>
                <a:off x="3476516" y="565905"/>
                <a:ext cx="112680" cy="441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8EEB03-032E-46B7-BC1F-7265E52E0E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67516" y="557265"/>
                  <a:ext cx="130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5D55FC-F306-4D7D-8104-BF2DAF960204}"/>
                    </a:ext>
                  </a:extLst>
                </p14:cNvPr>
                <p14:cNvContentPartPr/>
                <p14:nvPr/>
              </p14:nvContentPartPr>
              <p14:xfrm>
                <a:off x="3583796" y="780105"/>
                <a:ext cx="4752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5D55FC-F306-4D7D-8104-BF2DAF9602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5156" y="771105"/>
                  <a:ext cx="65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D3FE7A-2163-45B1-801B-755B16AA3DAB}"/>
                    </a:ext>
                  </a:extLst>
                </p14:cNvPr>
                <p14:cNvContentPartPr/>
                <p14:nvPr/>
              </p14:nvContentPartPr>
              <p14:xfrm>
                <a:off x="3636356" y="668865"/>
                <a:ext cx="4680" cy="7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D3FE7A-2163-45B1-801B-755B16AA3D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7716" y="660225"/>
                  <a:ext cx="22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4997DF-F3FF-45E0-9846-B9B7A9D72D34}"/>
                    </a:ext>
                  </a:extLst>
                </p14:cNvPr>
                <p14:cNvContentPartPr/>
                <p14:nvPr/>
              </p14:nvContentPartPr>
              <p14:xfrm>
                <a:off x="3693956" y="782265"/>
                <a:ext cx="254520" cy="233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4997DF-F3FF-45E0-9846-B9B7A9D72D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5316" y="773265"/>
                  <a:ext cx="27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F22164-77C8-4FB6-A327-19EEA7670B5A}"/>
                    </a:ext>
                  </a:extLst>
                </p14:cNvPr>
                <p14:cNvContentPartPr/>
                <p14:nvPr/>
              </p14:nvContentPartPr>
              <p14:xfrm>
                <a:off x="3977996" y="810705"/>
                <a:ext cx="25560" cy="2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F22164-77C8-4FB6-A327-19EEA7670B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8996" y="801705"/>
                  <a:ext cx="43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553611-3BFC-4B73-93D3-1EFACEEBDC60}"/>
                    </a:ext>
                  </a:extLst>
                </p14:cNvPr>
                <p14:cNvContentPartPr/>
                <p14:nvPr/>
              </p14:nvContentPartPr>
              <p14:xfrm>
                <a:off x="4006436" y="678945"/>
                <a:ext cx="135720" cy="34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553611-3BFC-4B73-93D3-1EFACEEBDC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7436" y="669945"/>
                  <a:ext cx="15336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86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DDE8-0478-D0CD-8908-428CCA99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3" y="287534"/>
            <a:ext cx="8673914" cy="50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6C456-15B4-FC97-4798-2B680A7E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6" y="696833"/>
            <a:ext cx="8088703" cy="37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B1BDD-F5EF-97BD-D27D-D678F251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1386164"/>
            <a:ext cx="8580474" cy="26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0F3DC-C8B2-5FA1-216E-A934740C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9" y="1028045"/>
            <a:ext cx="8663501" cy="44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59E1-3C2B-9380-EC45-8972C9AF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755186"/>
            <a:ext cx="8676167" cy="49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83B4A-F7C6-B4F0-AFB2-3158DF01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2" y="198783"/>
            <a:ext cx="8665535" cy="1233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F031F-C635-E69B-C271-37BACDC6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5" y="1602432"/>
            <a:ext cx="8369002" cy="47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B269C-3125-6D68-9601-5E2F7F6B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1" y="453151"/>
            <a:ext cx="8337595" cy="2130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DDFA3-EE63-347C-50C0-985AEA6A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" y="3572608"/>
            <a:ext cx="8493253" cy="7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1" y="0"/>
            <a:ext cx="7440980" cy="536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98BCC-1751-139E-1CC1-01DF84EF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0" y="5360107"/>
            <a:ext cx="8642459" cy="12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3B8D-EDB8-B115-F81E-CD0AAB30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4448081"/>
            <a:ext cx="7410698" cy="233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8AACB-8EEB-85DB-47A7-D5172AD1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39" y="136712"/>
            <a:ext cx="7168506" cy="43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8D384-B859-3DB5-D3EB-636B49D6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392413"/>
            <a:ext cx="8558784" cy="43835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B8751C-3BC3-4208-BA66-D51610E7B58A}"/>
              </a:ext>
            </a:extLst>
          </p:cNvPr>
          <p:cNvGrpSpPr/>
          <p:nvPr/>
        </p:nvGrpSpPr>
        <p:grpSpPr>
          <a:xfrm>
            <a:off x="3374996" y="1856865"/>
            <a:ext cx="3840480" cy="585720"/>
            <a:chOff x="3374996" y="1856865"/>
            <a:chExt cx="384048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7DBB2C-C48C-43E7-B9AA-7795D17E7FB5}"/>
                    </a:ext>
                  </a:extLst>
                </p14:cNvPr>
                <p14:cNvContentPartPr/>
                <p14:nvPr/>
              </p14:nvContentPartPr>
              <p14:xfrm>
                <a:off x="3374996" y="2164665"/>
                <a:ext cx="519120" cy="27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7DBB2C-C48C-43E7-B9AA-7795D17E7F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996" y="2155665"/>
                  <a:ext cx="536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0329E2-8659-40A5-A4FE-5698C63CB6E3}"/>
                    </a:ext>
                  </a:extLst>
                </p14:cNvPr>
                <p14:cNvContentPartPr/>
                <p14:nvPr/>
              </p14:nvContentPartPr>
              <p14:xfrm>
                <a:off x="3857036" y="2109225"/>
                <a:ext cx="82440" cy="157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0329E2-8659-40A5-A4FE-5698C63CB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396" y="2100225"/>
                  <a:ext cx="10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5E239A-16B2-4FD4-9126-AC609DB68F71}"/>
                    </a:ext>
                  </a:extLst>
                </p14:cNvPr>
                <p14:cNvContentPartPr/>
                <p14:nvPr/>
              </p14:nvContentPartPr>
              <p14:xfrm>
                <a:off x="4071956" y="2007345"/>
                <a:ext cx="168120" cy="17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5E239A-16B2-4FD4-9126-AC609DB68F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62956" y="1998345"/>
                  <a:ext cx="185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C51364-FA17-481A-9087-3E5B0A77CF4A}"/>
                    </a:ext>
                  </a:extLst>
                </p14:cNvPr>
                <p14:cNvContentPartPr/>
                <p14:nvPr/>
              </p14:nvContentPartPr>
              <p14:xfrm>
                <a:off x="4298756" y="2008785"/>
                <a:ext cx="365760" cy="39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C51364-FA17-481A-9087-3E5B0A77CF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9756" y="2000145"/>
                  <a:ext cx="383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869C06-6284-4107-9555-37E2711D6E4D}"/>
                    </a:ext>
                  </a:extLst>
                </p14:cNvPr>
                <p14:cNvContentPartPr/>
                <p14:nvPr/>
              </p14:nvContentPartPr>
              <p14:xfrm>
                <a:off x="4790156" y="1894665"/>
                <a:ext cx="612000" cy="38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869C06-6284-4107-9555-37E2711D6E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1516" y="1885665"/>
                  <a:ext cx="629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B4B827-A9A7-40F8-A582-B76165EC86B4}"/>
                    </a:ext>
                  </a:extLst>
                </p14:cNvPr>
                <p14:cNvContentPartPr/>
                <p14:nvPr/>
              </p14:nvContentPartPr>
              <p14:xfrm>
                <a:off x="5410796" y="1856865"/>
                <a:ext cx="94320" cy="12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B4B827-A9A7-40F8-A582-B76165EC8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1796" y="1847865"/>
                  <a:ext cx="111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4A4CA1-6988-45E6-ACB1-56EA297A5BF1}"/>
                    </a:ext>
                  </a:extLst>
                </p14:cNvPr>
                <p14:cNvContentPartPr/>
                <p14:nvPr/>
              </p14:nvContentPartPr>
              <p14:xfrm>
                <a:off x="5626436" y="1996185"/>
                <a:ext cx="427680" cy="25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4A4CA1-6988-45E6-ACB1-56EA297A5B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17796" y="1987545"/>
                  <a:ext cx="445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263242-BFEA-478B-AD9C-EEACF73A4EBB}"/>
                    </a:ext>
                  </a:extLst>
                </p14:cNvPr>
                <p14:cNvContentPartPr/>
                <p14:nvPr/>
              </p14:nvContentPartPr>
              <p14:xfrm>
                <a:off x="6155636" y="1858305"/>
                <a:ext cx="10080" cy="13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263242-BFEA-478B-AD9C-EEACF73A4E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46996" y="1849665"/>
                  <a:ext cx="27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207505-1F44-4701-A64F-B237D4103AD3}"/>
                    </a:ext>
                  </a:extLst>
                </p14:cNvPr>
                <p14:cNvContentPartPr/>
                <p14:nvPr/>
              </p14:nvContentPartPr>
              <p14:xfrm>
                <a:off x="6202796" y="1988985"/>
                <a:ext cx="59400" cy="10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207505-1F44-4701-A64F-B237D4103A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94156" y="1980345"/>
                  <a:ext cx="77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0918D7-C93B-44D7-A031-0F7051DBBD7D}"/>
                    </a:ext>
                  </a:extLst>
                </p14:cNvPr>
                <p14:cNvContentPartPr/>
                <p14:nvPr/>
              </p14:nvContentPartPr>
              <p14:xfrm>
                <a:off x="6315116" y="1972425"/>
                <a:ext cx="10404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0918D7-C93B-44D7-A031-0F7051DBBD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06476" y="1963425"/>
                  <a:ext cx="121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0ECF9E-B1E7-4C1F-9E90-37145B6119C0}"/>
                    </a:ext>
                  </a:extLst>
                </p14:cNvPr>
                <p14:cNvContentPartPr/>
                <p14:nvPr/>
              </p14:nvContentPartPr>
              <p14:xfrm>
                <a:off x="6542996" y="1961625"/>
                <a:ext cx="86760" cy="12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0ECF9E-B1E7-4C1F-9E90-37145B6119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4356" y="1952985"/>
                  <a:ext cx="104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B4FB5C-169A-421A-9984-6D81EAB584B3}"/>
                    </a:ext>
                  </a:extLst>
                </p14:cNvPr>
                <p14:cNvContentPartPr/>
                <p14:nvPr/>
              </p14:nvContentPartPr>
              <p14:xfrm>
                <a:off x="6634796" y="1982865"/>
                <a:ext cx="380160" cy="9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B4FB5C-169A-421A-9984-6D81EAB584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26156" y="1974225"/>
                  <a:ext cx="397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16A940-CB02-4002-8B31-CEFEA3145531}"/>
                    </a:ext>
                  </a:extLst>
                </p14:cNvPr>
                <p14:cNvContentPartPr/>
                <p14:nvPr/>
              </p14:nvContentPartPr>
              <p14:xfrm>
                <a:off x="7089476" y="1954425"/>
                <a:ext cx="12600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16A940-CB02-4002-8B31-CEFEA31455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80476" y="1945785"/>
                  <a:ext cx="1436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0E037-4F28-4B52-9D61-0B3007142B69}"/>
              </a:ext>
            </a:extLst>
          </p:cNvPr>
          <p:cNvGrpSpPr/>
          <p:nvPr/>
        </p:nvGrpSpPr>
        <p:grpSpPr>
          <a:xfrm>
            <a:off x="7439396" y="1785585"/>
            <a:ext cx="290880" cy="288000"/>
            <a:chOff x="7439396" y="1785585"/>
            <a:chExt cx="2908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B489DB-CB08-4B81-9A1B-F81318266791}"/>
                    </a:ext>
                  </a:extLst>
                </p14:cNvPr>
                <p14:cNvContentPartPr/>
                <p14:nvPr/>
              </p14:nvContentPartPr>
              <p14:xfrm>
                <a:off x="7439396" y="1907985"/>
                <a:ext cx="6516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B489DB-CB08-4B81-9A1B-F8131826679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30756" y="1899345"/>
                  <a:ext cx="82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B68CDB-1FB8-4F7D-84F4-C83838202B44}"/>
                    </a:ext>
                  </a:extLst>
                </p14:cNvPr>
                <p14:cNvContentPartPr/>
                <p14:nvPr/>
              </p14:nvContentPartPr>
              <p14:xfrm>
                <a:off x="7477556" y="1785585"/>
                <a:ext cx="129240" cy="28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B68CDB-1FB8-4F7D-84F4-C83838202B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68916" y="1776945"/>
                  <a:ext cx="146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5E53DF-DF40-4004-94CA-51F733395F02}"/>
                    </a:ext>
                  </a:extLst>
                </p14:cNvPr>
                <p14:cNvContentPartPr/>
                <p14:nvPr/>
              </p14:nvContentPartPr>
              <p14:xfrm>
                <a:off x="7729916" y="1979625"/>
                <a:ext cx="360" cy="2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5E53DF-DF40-4004-94CA-51F733395F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21276" y="1970985"/>
                  <a:ext cx="180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5808536-29ED-4E86-A105-D20BD24CBB21}"/>
                  </a:ext>
                </a:extLst>
              </p14:cNvPr>
              <p14:cNvContentPartPr/>
              <p14:nvPr/>
            </p14:nvContentPartPr>
            <p14:xfrm>
              <a:off x="3647876" y="2945865"/>
              <a:ext cx="608400" cy="35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5808536-29ED-4E86-A105-D20BD24CBB2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38876" y="2937225"/>
                <a:ext cx="626040" cy="3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354CB-8A63-CF00-C71C-7434E4F7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256032"/>
            <a:ext cx="8359032" cy="56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85AE-F9C7-7A2C-77A5-CF4A53C8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7" y="340242"/>
            <a:ext cx="8544682" cy="6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9F472-C783-7CC7-035F-F3207F95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21"/>
            <a:ext cx="8527312" cy="2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162A0-A855-74D8-E540-4E74CB4A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" y="126963"/>
            <a:ext cx="7974419" cy="330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93EDE-B8BC-7D76-A4B4-9E25AFD7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3840126"/>
            <a:ext cx="8064795" cy="26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F0CD0-7659-82F1-963A-14DC9587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454588"/>
            <a:ext cx="8548577" cy="56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9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5B429-B140-DAFD-B341-1C799D39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43" y="115568"/>
            <a:ext cx="6498476" cy="63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B53F2-2CE5-94C4-D59E-CDAB5D9A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966200"/>
            <a:ext cx="8502216" cy="42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9F83C-BFE4-51B8-FE9A-19592A2072AE}"/>
              </a:ext>
            </a:extLst>
          </p:cNvPr>
          <p:cNvSpPr txBox="1"/>
          <p:nvPr/>
        </p:nvSpPr>
        <p:spPr>
          <a:xfrm>
            <a:off x="340241" y="192790"/>
            <a:ext cx="5613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Similarity and Diagonalization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D0F6E-9415-1F00-B3B3-49F7DBD0A45C}"/>
              </a:ext>
            </a:extLst>
          </p:cNvPr>
          <p:cNvSpPr txBox="1"/>
          <p:nvPr/>
        </p:nvSpPr>
        <p:spPr>
          <a:xfrm>
            <a:off x="301543" y="5170231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Remark: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05618-420B-BD6C-8131-51E7A042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6" y="5702199"/>
            <a:ext cx="8102009" cy="57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CA0C8A-997A-4FE8-8D9A-F53EE3C4004C}"/>
              </a:ext>
            </a:extLst>
          </p:cNvPr>
          <p:cNvGrpSpPr/>
          <p:nvPr/>
        </p:nvGrpSpPr>
        <p:grpSpPr>
          <a:xfrm>
            <a:off x="4911116" y="111225"/>
            <a:ext cx="1339560" cy="614520"/>
            <a:chOff x="4911116" y="111225"/>
            <a:chExt cx="133956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F61F8C5-22C8-44FE-B17C-88D2E36541AF}"/>
                    </a:ext>
                  </a:extLst>
                </p14:cNvPr>
                <p14:cNvContentPartPr/>
                <p14:nvPr/>
              </p14:nvContentPartPr>
              <p14:xfrm>
                <a:off x="4911116" y="111225"/>
                <a:ext cx="264600" cy="590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F61F8C5-22C8-44FE-B17C-88D2E36541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2476" y="102585"/>
                  <a:ext cx="2822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454F94-6FE3-405D-87F2-9280FE62695B}"/>
                    </a:ext>
                  </a:extLst>
                </p14:cNvPr>
                <p14:cNvContentPartPr/>
                <p14:nvPr/>
              </p14:nvContentPartPr>
              <p14:xfrm>
                <a:off x="5229356" y="388425"/>
                <a:ext cx="106920" cy="17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454F94-6FE3-405D-87F2-9280FE6269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0716" y="379425"/>
                  <a:ext cx="12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08D653-7C7A-4DBB-BBC4-A54EB73E30A7}"/>
                    </a:ext>
                  </a:extLst>
                </p14:cNvPr>
                <p14:cNvContentPartPr/>
                <p14:nvPr/>
              </p14:nvContentPartPr>
              <p14:xfrm>
                <a:off x="5429876" y="353865"/>
                <a:ext cx="141840" cy="19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08D653-7C7A-4DBB-BBC4-A54EB73E30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20876" y="345225"/>
                  <a:ext cx="159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712900-B58E-49FB-B45C-104CAEE7672F}"/>
                    </a:ext>
                  </a:extLst>
                </p14:cNvPr>
                <p14:cNvContentPartPr/>
                <p14:nvPr/>
              </p14:nvContentPartPr>
              <p14:xfrm>
                <a:off x="5646236" y="412905"/>
                <a:ext cx="57240" cy="20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712900-B58E-49FB-B45C-104CAEE767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7596" y="404265"/>
                  <a:ext cx="74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A073BE-8B84-40F0-9B25-767ABD39D22F}"/>
                    </a:ext>
                  </a:extLst>
                </p14:cNvPr>
                <p14:cNvContentPartPr/>
                <p14:nvPr/>
              </p14:nvContentPartPr>
              <p14:xfrm>
                <a:off x="5770076" y="348465"/>
                <a:ext cx="318600" cy="23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A073BE-8B84-40F0-9B25-767ABD39D2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1076" y="339825"/>
                  <a:ext cx="336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0F814E-A847-4123-9F61-B87FD5C47514}"/>
                    </a:ext>
                  </a:extLst>
                </p14:cNvPr>
                <p14:cNvContentPartPr/>
                <p14:nvPr/>
              </p14:nvContentPartPr>
              <p14:xfrm>
                <a:off x="6081116" y="273225"/>
                <a:ext cx="169560" cy="37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0F814E-A847-4123-9F61-B87FD5C475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2116" y="264225"/>
                  <a:ext cx="187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76207B-93B4-4071-B21C-ADFC26F556A6}"/>
                    </a:ext>
                  </a:extLst>
                </p14:cNvPr>
                <p14:cNvContentPartPr/>
                <p14:nvPr/>
              </p14:nvContentPartPr>
              <p14:xfrm>
                <a:off x="5467676" y="639705"/>
                <a:ext cx="547200" cy="8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76207B-93B4-4071-B21C-ADFC26F556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8676" y="631065"/>
                  <a:ext cx="56484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E8A985-F787-4FFA-962A-D5C5A5086752}"/>
                  </a:ext>
                </a:extLst>
              </p14:cNvPr>
              <p14:cNvContentPartPr/>
              <p14:nvPr/>
            </p14:nvContentPartPr>
            <p14:xfrm>
              <a:off x="6655316" y="565545"/>
              <a:ext cx="36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E8A985-F787-4FFA-962A-D5C5A50867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46676" y="556905"/>
                <a:ext cx="1800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4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4D66F-5AC2-CF11-CBAB-73530709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4" y="37214"/>
            <a:ext cx="2229161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7150A-4F51-B1C9-5F1D-8B21094A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3" y="856300"/>
            <a:ext cx="8003954" cy="51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52647-A324-304C-26E0-6E7F5521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2" y="602040"/>
            <a:ext cx="8410353" cy="1718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9BB2A-2958-C743-9E25-49DB410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3" y="3579131"/>
            <a:ext cx="8331113" cy="156702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7AAFD-7969-45E7-BECC-C44454B9EF68}"/>
              </a:ext>
            </a:extLst>
          </p:cNvPr>
          <p:cNvGrpSpPr/>
          <p:nvPr/>
        </p:nvGrpSpPr>
        <p:grpSpPr>
          <a:xfrm>
            <a:off x="6299996" y="1573185"/>
            <a:ext cx="1609560" cy="1317600"/>
            <a:chOff x="6299996" y="1573185"/>
            <a:chExt cx="1609560" cy="13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0A24BE5-4E2B-47EB-B231-02916ED24BF9}"/>
                    </a:ext>
                  </a:extLst>
                </p14:cNvPr>
                <p14:cNvContentPartPr/>
                <p14:nvPr/>
              </p14:nvContentPartPr>
              <p14:xfrm>
                <a:off x="6315476" y="1896465"/>
                <a:ext cx="114120" cy="226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0A24BE5-4E2B-47EB-B231-02916ED24B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6476" y="1887465"/>
                  <a:ext cx="131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09FB95-3AE2-49EB-8EEB-40673D63A01F}"/>
                    </a:ext>
                  </a:extLst>
                </p14:cNvPr>
                <p14:cNvContentPartPr/>
                <p14:nvPr/>
              </p14:nvContentPartPr>
              <p14:xfrm>
                <a:off x="6299996" y="1974945"/>
                <a:ext cx="178200" cy="9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09FB95-3AE2-49EB-8EEB-40673D63A0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91356" y="1965945"/>
                  <a:ext cx="19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ED7269-5D64-40DF-9844-147FB9A2C6B0}"/>
                    </a:ext>
                  </a:extLst>
                </p14:cNvPr>
                <p14:cNvContentPartPr/>
                <p14:nvPr/>
              </p14:nvContentPartPr>
              <p14:xfrm>
                <a:off x="6549476" y="1856865"/>
                <a:ext cx="13680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ED7269-5D64-40DF-9844-147FB9A2C6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0836" y="1847865"/>
                  <a:ext cx="154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4B6488-5BBE-4C9F-A0C5-62984CE70DD7}"/>
                    </a:ext>
                  </a:extLst>
                </p14:cNvPr>
                <p14:cNvContentPartPr/>
                <p14:nvPr/>
              </p14:nvContentPartPr>
              <p14:xfrm>
                <a:off x="6787076" y="1828065"/>
                <a:ext cx="179640" cy="7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4B6488-5BBE-4C9F-A0C5-62984CE70D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8436" y="1819065"/>
                  <a:ext cx="197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94F218-48EC-482C-A122-39DDAF4F99E9}"/>
                    </a:ext>
                  </a:extLst>
                </p14:cNvPr>
                <p14:cNvContentPartPr/>
                <p14:nvPr/>
              </p14:nvContentPartPr>
              <p14:xfrm>
                <a:off x="7198556" y="1640145"/>
                <a:ext cx="79200" cy="237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94F218-48EC-482C-A122-39DDAF4F99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89916" y="1631505"/>
                  <a:ext cx="96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68516B-FB05-47AF-952C-939EAD3AA38C}"/>
                    </a:ext>
                  </a:extLst>
                </p14:cNvPr>
                <p14:cNvContentPartPr/>
                <p14:nvPr/>
              </p14:nvContentPartPr>
              <p14:xfrm>
                <a:off x="7199636" y="1697025"/>
                <a:ext cx="134640" cy="13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68516B-FB05-47AF-952C-939EAD3AA3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0996" y="1688025"/>
                  <a:ext cx="15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EF5E0A-2F20-404C-A7E0-7D46491BBCEC}"/>
                    </a:ext>
                  </a:extLst>
                </p14:cNvPr>
                <p14:cNvContentPartPr/>
                <p14:nvPr/>
              </p14:nvContentPartPr>
              <p14:xfrm>
                <a:off x="7433996" y="1573185"/>
                <a:ext cx="134640" cy="20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EF5E0A-2F20-404C-A7E0-7D46491BBC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4996" y="1564185"/>
                  <a:ext cx="152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41F518-2F8F-49C5-A389-42170AF215EF}"/>
                    </a:ext>
                  </a:extLst>
                </p14:cNvPr>
                <p14:cNvContentPartPr/>
                <p14:nvPr/>
              </p14:nvContentPartPr>
              <p14:xfrm>
                <a:off x="6466316" y="2411265"/>
                <a:ext cx="128160" cy="20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41F518-2F8F-49C5-A389-42170AF215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57676" y="2402625"/>
                  <a:ext cx="145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F747B5-4EB1-4788-A452-079FD29B5FE6}"/>
                    </a:ext>
                  </a:extLst>
                </p14:cNvPr>
                <p14:cNvContentPartPr/>
                <p14:nvPr/>
              </p14:nvContentPartPr>
              <p14:xfrm>
                <a:off x="6485756" y="2485425"/>
                <a:ext cx="14112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F747B5-4EB1-4788-A452-079FD29B5F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6756" y="2476785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C68F8D-73ED-4061-A84A-5CBB5EC32093}"/>
                    </a:ext>
                  </a:extLst>
                </p14:cNvPr>
                <p14:cNvContentPartPr/>
                <p14:nvPr/>
              </p14:nvContentPartPr>
              <p14:xfrm>
                <a:off x="6749276" y="2434305"/>
                <a:ext cx="110880" cy="2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C68F8D-73ED-4061-A84A-5CBB5EC320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0636" y="2425665"/>
                  <a:ext cx="128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3CBB4B-31F3-4A6D-A96B-0964924C8D8B}"/>
                    </a:ext>
                  </a:extLst>
                </p14:cNvPr>
                <p14:cNvContentPartPr/>
                <p14:nvPr/>
              </p14:nvContentPartPr>
              <p14:xfrm>
                <a:off x="6768356" y="2453025"/>
                <a:ext cx="137880" cy="64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3CBB4B-31F3-4A6D-A96B-0964924C8D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716" y="2444025"/>
                  <a:ext cx="15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E49E5E-0661-4438-8B1A-655B27289EBF}"/>
                    </a:ext>
                  </a:extLst>
                </p14:cNvPr>
                <p14:cNvContentPartPr/>
                <p14:nvPr/>
              </p14:nvContentPartPr>
              <p14:xfrm>
                <a:off x="7022876" y="2307225"/>
                <a:ext cx="194040" cy="198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E49E5E-0661-4438-8B1A-655B27289E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13876" y="2298225"/>
                  <a:ext cx="21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1CECAD-CA94-4983-9F68-9FEA161E09BA}"/>
                    </a:ext>
                  </a:extLst>
                </p14:cNvPr>
                <p14:cNvContentPartPr/>
                <p14:nvPr/>
              </p14:nvContentPartPr>
              <p14:xfrm>
                <a:off x="7273436" y="2251425"/>
                <a:ext cx="15696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1CECAD-CA94-4983-9F68-9FEA161E09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4796" y="2242425"/>
                  <a:ext cx="174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99D2E4-2429-408E-B4A0-2D7676C9992F}"/>
                    </a:ext>
                  </a:extLst>
                </p14:cNvPr>
                <p14:cNvContentPartPr/>
                <p14:nvPr/>
              </p14:nvContentPartPr>
              <p14:xfrm>
                <a:off x="7548116" y="2215425"/>
                <a:ext cx="5004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99D2E4-2429-408E-B4A0-2D7676C99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39476" y="2206425"/>
                  <a:ext cx="67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D1A9EC-23BC-40AF-8B8B-B3DBD413379A}"/>
                    </a:ext>
                  </a:extLst>
                </p14:cNvPr>
                <p14:cNvContentPartPr/>
                <p14:nvPr/>
              </p14:nvContentPartPr>
              <p14:xfrm>
                <a:off x="7513196" y="2224785"/>
                <a:ext cx="142560" cy="151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D1A9EC-23BC-40AF-8B8B-B3DBD41337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4196" y="2215785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A8B9B1-EA29-4782-BAF2-A17E93E472EA}"/>
                    </a:ext>
                  </a:extLst>
                </p14:cNvPr>
                <p14:cNvContentPartPr/>
                <p14:nvPr/>
              </p14:nvContentPartPr>
              <p14:xfrm>
                <a:off x="7644956" y="1996905"/>
                <a:ext cx="197280" cy="15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A8B9B1-EA29-4782-BAF2-A17E93E472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6316" y="1987905"/>
                  <a:ext cx="21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E22EF6-7B4F-40A9-83F4-C3B8383F73E2}"/>
                    </a:ext>
                  </a:extLst>
                </p14:cNvPr>
                <p14:cNvContentPartPr/>
                <p14:nvPr/>
              </p14:nvContentPartPr>
              <p14:xfrm>
                <a:off x="6852956" y="2614305"/>
                <a:ext cx="824040" cy="27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E22EF6-7B4F-40A9-83F4-C3B8383F73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4316" y="2605305"/>
                  <a:ext cx="841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34CC6E-C601-43FF-A7F8-C204D9AAFE02}"/>
                    </a:ext>
                  </a:extLst>
                </p14:cNvPr>
                <p14:cNvContentPartPr/>
                <p14:nvPr/>
              </p14:nvContentPartPr>
              <p14:xfrm>
                <a:off x="7088756" y="2691705"/>
                <a:ext cx="573840" cy="19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34CC6E-C601-43FF-A7F8-C204D9AAFE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79756" y="2682705"/>
                  <a:ext cx="591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F02D0F-EBFA-4AF3-BF98-21A21ED33C37}"/>
                    </a:ext>
                  </a:extLst>
                </p14:cNvPr>
                <p14:cNvContentPartPr/>
                <p14:nvPr/>
              </p14:nvContentPartPr>
              <p14:xfrm>
                <a:off x="7909196" y="252610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F02D0F-EBFA-4AF3-BF98-21A21ED33C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0196" y="2517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920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C8925-1CF4-1A30-E272-3345C802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9" y="421240"/>
            <a:ext cx="8230891" cy="6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5" y="0"/>
            <a:ext cx="8812288" cy="1055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7"/>
            <a:ext cx="8425843" cy="798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245" y="1692425"/>
            <a:ext cx="5337239" cy="50194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CD5B928-C344-44B9-AE18-F9E280DC3643}"/>
              </a:ext>
            </a:extLst>
          </p:cNvPr>
          <p:cNvGrpSpPr/>
          <p:nvPr/>
        </p:nvGrpSpPr>
        <p:grpSpPr>
          <a:xfrm>
            <a:off x="5667116" y="548985"/>
            <a:ext cx="1289880" cy="508680"/>
            <a:chOff x="5667116" y="548985"/>
            <a:chExt cx="128988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C87126-AE98-4CF7-B9DC-6AE72BA90068}"/>
                    </a:ext>
                  </a:extLst>
                </p14:cNvPr>
                <p14:cNvContentPartPr/>
                <p14:nvPr/>
              </p14:nvContentPartPr>
              <p14:xfrm>
                <a:off x="5667116" y="548985"/>
                <a:ext cx="109080" cy="34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C87126-AE98-4CF7-B9DC-6AE72BA900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8476" y="539985"/>
                  <a:ext cx="126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F06D9C-637A-47A8-9126-5B439C97237D}"/>
                    </a:ext>
                  </a:extLst>
                </p14:cNvPr>
                <p14:cNvContentPartPr/>
                <p14:nvPr/>
              </p14:nvContentPartPr>
              <p14:xfrm>
                <a:off x="5816156" y="714225"/>
                <a:ext cx="32400" cy="11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F06D9C-637A-47A8-9126-5B439C9723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07516" y="705225"/>
                  <a:ext cx="5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386A26-B655-48E4-99AA-A174AEF89E86}"/>
                    </a:ext>
                  </a:extLst>
                </p14:cNvPr>
                <p14:cNvContentPartPr/>
                <p14:nvPr/>
              </p14:nvContentPartPr>
              <p14:xfrm>
                <a:off x="5816156" y="659865"/>
                <a:ext cx="39240" cy="5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386A26-B655-48E4-99AA-A174AEF89E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7516" y="651225"/>
                  <a:ext cx="56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222CB3-23E6-4833-9117-58FEE1B5FAC7}"/>
                    </a:ext>
                  </a:extLst>
                </p14:cNvPr>
                <p14:cNvContentPartPr/>
                <p14:nvPr/>
              </p14:nvContentPartPr>
              <p14:xfrm>
                <a:off x="5899676" y="714945"/>
                <a:ext cx="192240" cy="342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222CB3-23E6-4833-9117-58FEE1B5FA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0676" y="706305"/>
                  <a:ext cx="209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0F537C-EC06-4AAB-961B-CE9329588319}"/>
                    </a:ext>
                  </a:extLst>
                </p14:cNvPr>
                <p14:cNvContentPartPr/>
                <p14:nvPr/>
              </p14:nvContentPartPr>
              <p14:xfrm>
                <a:off x="6099116" y="760665"/>
                <a:ext cx="7668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0F537C-EC06-4AAB-961B-CE93295883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0116" y="751665"/>
                  <a:ext cx="94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70F749-87E0-430A-9420-48A8925816EA}"/>
                    </a:ext>
                  </a:extLst>
                </p14:cNvPr>
                <p14:cNvContentPartPr/>
                <p14:nvPr/>
              </p14:nvContentPartPr>
              <p14:xfrm>
                <a:off x="6212516" y="721425"/>
                <a:ext cx="14364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70F749-87E0-430A-9420-48A8925816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3516" y="712785"/>
                  <a:ext cx="16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65B047-793F-47EE-B812-EB33AE3F5734}"/>
                    </a:ext>
                  </a:extLst>
                </p14:cNvPr>
                <p14:cNvContentPartPr/>
                <p14:nvPr/>
              </p14:nvContentPartPr>
              <p14:xfrm>
                <a:off x="6371636" y="672465"/>
                <a:ext cx="378360" cy="17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65B047-793F-47EE-B812-EB33AE3F57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62636" y="663825"/>
                  <a:ext cx="39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E4E9DF-AABB-483E-8FD5-AE81BF6C746A}"/>
                    </a:ext>
                  </a:extLst>
                </p14:cNvPr>
                <p14:cNvContentPartPr/>
                <p14:nvPr/>
              </p14:nvContentPartPr>
              <p14:xfrm>
                <a:off x="6728396" y="715665"/>
                <a:ext cx="8388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E4E9DF-AABB-483E-8FD5-AE81BF6C74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9756" y="707025"/>
                  <a:ext cx="101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508BD9-B8FE-444C-B667-A0E9897422BD}"/>
                    </a:ext>
                  </a:extLst>
                </p14:cNvPr>
                <p14:cNvContentPartPr/>
                <p14:nvPr/>
              </p14:nvContentPartPr>
              <p14:xfrm>
                <a:off x="6799316" y="659505"/>
                <a:ext cx="15768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508BD9-B8FE-444C-B667-A0E9897422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90676" y="650865"/>
                  <a:ext cx="175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865A97-25B6-4468-88AE-29ECB4DF118A}"/>
                  </a:ext>
                </a:extLst>
              </p14:cNvPr>
              <p14:cNvContentPartPr/>
              <p14:nvPr/>
            </p14:nvContentPartPr>
            <p14:xfrm>
              <a:off x="7912436" y="3082305"/>
              <a:ext cx="15480" cy="21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8865A97-25B6-4468-88AE-29ECB4DF11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03796" y="3073665"/>
                <a:ext cx="33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B5699-E822-4CA8-8E94-50BADAB5CA46}"/>
                  </a:ext>
                </a:extLst>
              </p14:cNvPr>
              <p14:cNvContentPartPr/>
              <p14:nvPr/>
            </p14:nvContentPartPr>
            <p14:xfrm>
              <a:off x="8116196" y="3365265"/>
              <a:ext cx="360" cy="1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B5699-E822-4CA8-8E94-50BADAB5CA4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07196" y="3356265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23937"/>
            <a:ext cx="8543925" cy="4810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954017-00B5-4B04-BB76-7F2C9D1F352C}"/>
                  </a:ext>
                </a:extLst>
              </p14:cNvPr>
              <p14:cNvContentPartPr/>
              <p14:nvPr/>
            </p14:nvContentPartPr>
            <p14:xfrm>
              <a:off x="4676756" y="5060505"/>
              <a:ext cx="515880" cy="97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954017-00B5-4B04-BB76-7F2C9D1F35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7756" y="5051505"/>
                <a:ext cx="533520" cy="9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788F56D-CBB6-4241-9BD5-71F965ECE70B}"/>
              </a:ext>
            </a:extLst>
          </p:cNvPr>
          <p:cNvGrpSpPr/>
          <p:nvPr/>
        </p:nvGrpSpPr>
        <p:grpSpPr>
          <a:xfrm>
            <a:off x="5693756" y="5853945"/>
            <a:ext cx="432000" cy="236880"/>
            <a:chOff x="5693756" y="5853945"/>
            <a:chExt cx="4320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136DC1-D37B-4D1E-9AF1-8F47075E059A}"/>
                    </a:ext>
                  </a:extLst>
                </p14:cNvPr>
                <p14:cNvContentPartPr/>
                <p14:nvPr/>
              </p14:nvContentPartPr>
              <p14:xfrm>
                <a:off x="5730836" y="5853945"/>
                <a:ext cx="9648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136DC1-D37B-4D1E-9AF1-8F47075E05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2196" y="5844945"/>
                  <a:ext cx="114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7FAEC-4F45-48AC-881C-005A64EDC7DF}"/>
                    </a:ext>
                  </a:extLst>
                </p14:cNvPr>
                <p14:cNvContentPartPr/>
                <p14:nvPr/>
              </p14:nvContentPartPr>
              <p14:xfrm>
                <a:off x="5693756" y="5978865"/>
                <a:ext cx="154800" cy="35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7FAEC-4F45-48AC-881C-005A64EDC7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5116" y="5969865"/>
                  <a:ext cx="172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D68A5D-4E99-4B96-AC83-589635D727B9}"/>
                    </a:ext>
                  </a:extLst>
                </p14:cNvPr>
                <p14:cNvContentPartPr/>
                <p14:nvPr/>
              </p14:nvContentPartPr>
              <p14:xfrm>
                <a:off x="5976716" y="5953305"/>
                <a:ext cx="149040" cy="10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D68A5D-4E99-4B96-AC83-589635D727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7716" y="5944305"/>
                  <a:ext cx="1666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64F02C-164F-42E4-A4F1-6CD0680C1097}"/>
              </a:ext>
            </a:extLst>
          </p:cNvPr>
          <p:cNvGrpSpPr/>
          <p:nvPr/>
        </p:nvGrpSpPr>
        <p:grpSpPr>
          <a:xfrm>
            <a:off x="6315116" y="5756745"/>
            <a:ext cx="622440" cy="358200"/>
            <a:chOff x="6315116" y="5756745"/>
            <a:chExt cx="6224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A8BCD7-DCB0-4D24-BEC5-9306166C8921}"/>
                    </a:ext>
                  </a:extLst>
                </p14:cNvPr>
                <p14:cNvContentPartPr/>
                <p14:nvPr/>
              </p14:nvContentPartPr>
              <p14:xfrm>
                <a:off x="6315116" y="5889585"/>
                <a:ext cx="13104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A8BCD7-DCB0-4D24-BEC5-9306166C89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06476" y="5880585"/>
                  <a:ext cx="148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BE9C75-272F-4E1B-B2B2-F4B7BEEAF3EF}"/>
                    </a:ext>
                  </a:extLst>
                </p14:cNvPr>
                <p14:cNvContentPartPr/>
                <p14:nvPr/>
              </p14:nvContentPartPr>
              <p14:xfrm>
                <a:off x="6417716" y="5756745"/>
                <a:ext cx="153000" cy="11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BE9C75-272F-4E1B-B2B2-F4B7BEEAF3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9076" y="5748105"/>
                  <a:ext cx="170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99AC98-AC9F-4835-82D0-2C7443D7A302}"/>
                    </a:ext>
                  </a:extLst>
                </p14:cNvPr>
                <p14:cNvContentPartPr/>
                <p14:nvPr/>
              </p14:nvContentPartPr>
              <p14:xfrm>
                <a:off x="6626876" y="5890665"/>
                <a:ext cx="123120" cy="22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99AC98-AC9F-4835-82D0-2C7443D7A3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7876" y="5881665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46250F-6B2C-461A-8178-BA5DA4B63E11}"/>
                    </a:ext>
                  </a:extLst>
                </p14:cNvPr>
                <p14:cNvContentPartPr/>
                <p14:nvPr/>
              </p14:nvContentPartPr>
              <p14:xfrm>
                <a:off x="6825236" y="5871945"/>
                <a:ext cx="112320" cy="21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46250F-6B2C-461A-8178-BA5DA4B63E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16596" y="5863305"/>
                  <a:ext cx="1299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CDF018-2884-4452-BB1A-25C76FDAFBD5}"/>
              </a:ext>
            </a:extLst>
          </p:cNvPr>
          <p:cNvGrpSpPr/>
          <p:nvPr/>
        </p:nvGrpSpPr>
        <p:grpSpPr>
          <a:xfrm>
            <a:off x="5408996" y="6260385"/>
            <a:ext cx="1026360" cy="286560"/>
            <a:chOff x="5408996" y="6260385"/>
            <a:chExt cx="10263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20FB47-0AC5-4DBA-9823-BF9CC4954B64}"/>
                    </a:ext>
                  </a:extLst>
                </p14:cNvPr>
                <p14:cNvContentPartPr/>
                <p14:nvPr/>
              </p14:nvContentPartPr>
              <p14:xfrm>
                <a:off x="5408996" y="6260385"/>
                <a:ext cx="160920" cy="24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20FB47-0AC5-4DBA-9823-BF9CC4954B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99996" y="6251385"/>
                  <a:ext cx="178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24FF11-32A5-41AA-AA2D-FE5BF115B27F}"/>
                    </a:ext>
                  </a:extLst>
                </p14:cNvPr>
                <p14:cNvContentPartPr/>
                <p14:nvPr/>
              </p14:nvContentPartPr>
              <p14:xfrm>
                <a:off x="5608796" y="6314385"/>
                <a:ext cx="156600" cy="15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24FF11-32A5-41AA-AA2D-FE5BF115B2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9796" y="6305745"/>
                  <a:ext cx="174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407999-E4BE-48C9-BC1D-3AB2A110DF1D}"/>
                    </a:ext>
                  </a:extLst>
                </p14:cNvPr>
                <p14:cNvContentPartPr/>
                <p14:nvPr/>
              </p14:nvContentPartPr>
              <p14:xfrm>
                <a:off x="5740196" y="6306465"/>
                <a:ext cx="226800" cy="21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407999-E4BE-48C9-BC1D-3AB2A110DF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31556" y="6297465"/>
                  <a:ext cx="244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4E1F75-A2ED-4D9E-AFE4-103000BB34F9}"/>
                    </a:ext>
                  </a:extLst>
                </p14:cNvPr>
                <p14:cNvContentPartPr/>
                <p14:nvPr/>
              </p14:nvContentPartPr>
              <p14:xfrm>
                <a:off x="5979236" y="6354705"/>
                <a:ext cx="83520" cy="14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4E1F75-A2ED-4D9E-AFE4-103000BB34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70236" y="6345705"/>
                  <a:ext cx="10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B5515D-D521-47B3-AA5F-2DBF832FFF39}"/>
                    </a:ext>
                  </a:extLst>
                </p14:cNvPr>
                <p14:cNvContentPartPr/>
                <p14:nvPr/>
              </p14:nvContentPartPr>
              <p14:xfrm>
                <a:off x="5976716" y="6406185"/>
                <a:ext cx="113040" cy="1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B5515D-D521-47B3-AA5F-2DBF832FFF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7716" y="6397185"/>
                  <a:ext cx="13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4A6914-1D97-47CD-BFD5-CEC263E1BCD9}"/>
                    </a:ext>
                  </a:extLst>
                </p14:cNvPr>
                <p14:cNvContentPartPr/>
                <p14:nvPr/>
              </p14:nvContentPartPr>
              <p14:xfrm>
                <a:off x="6155636" y="6344265"/>
                <a:ext cx="263520" cy="20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4A6914-1D97-47CD-BFD5-CEC263E1BC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46996" y="6335265"/>
                  <a:ext cx="28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154E83-3EDF-49E8-BEE6-DE160D7690B0}"/>
                    </a:ext>
                  </a:extLst>
                </p14:cNvPr>
                <p14:cNvContentPartPr/>
                <p14:nvPr/>
              </p14:nvContentPartPr>
              <p14:xfrm>
                <a:off x="6315836" y="6459825"/>
                <a:ext cx="119520" cy="3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154E83-3EDF-49E8-BEE6-DE160D7690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07196" y="6450825"/>
                  <a:ext cx="137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685BA4-5231-4DFA-9126-4704BE94C9FA}"/>
              </a:ext>
            </a:extLst>
          </p:cNvPr>
          <p:cNvGrpSpPr/>
          <p:nvPr/>
        </p:nvGrpSpPr>
        <p:grpSpPr>
          <a:xfrm>
            <a:off x="6599516" y="6241305"/>
            <a:ext cx="2453400" cy="632947"/>
            <a:chOff x="6599516" y="6241305"/>
            <a:chExt cx="2453400" cy="6329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9E6457-AC03-4C71-9E56-53C7A89D9D7E}"/>
                    </a:ext>
                  </a:extLst>
                </p14:cNvPr>
                <p14:cNvContentPartPr/>
                <p14:nvPr/>
              </p14:nvContentPartPr>
              <p14:xfrm>
                <a:off x="6599516" y="6291705"/>
                <a:ext cx="112680" cy="25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9E6457-AC03-4C71-9E56-53C7A89D9D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0876" y="6282705"/>
                  <a:ext cx="13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3BB4F3-0B37-4843-8979-55B1C94B32DC}"/>
                    </a:ext>
                  </a:extLst>
                </p14:cNvPr>
                <p14:cNvContentPartPr/>
                <p14:nvPr/>
              </p14:nvContentPartPr>
              <p14:xfrm>
                <a:off x="6739916" y="6312225"/>
                <a:ext cx="212040" cy="20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3BB4F3-0B37-4843-8979-55B1C94B32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31276" y="6303225"/>
                  <a:ext cx="229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2EC000-2F8C-4679-906B-FDB98A977473}"/>
                    </a:ext>
                  </a:extLst>
                </p14:cNvPr>
                <p14:cNvContentPartPr/>
                <p14:nvPr/>
              </p14:nvContentPartPr>
              <p14:xfrm>
                <a:off x="6963836" y="6306465"/>
                <a:ext cx="78120" cy="27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2EC000-2F8C-4679-906B-FDB98A9774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54836" y="6297465"/>
                  <a:ext cx="95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984B6A-2D89-433B-9F5A-51A6797BF9CA}"/>
                    </a:ext>
                  </a:extLst>
                </p14:cNvPr>
                <p14:cNvContentPartPr/>
                <p14:nvPr/>
              </p14:nvContentPartPr>
              <p14:xfrm>
                <a:off x="7035476" y="6365505"/>
                <a:ext cx="210600" cy="16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984B6A-2D89-433B-9F5A-51A6797BF9C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26476" y="6356505"/>
                  <a:ext cx="228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B6600F-9D4D-473C-B6CD-712CB8C0A722}"/>
                    </a:ext>
                  </a:extLst>
                </p14:cNvPr>
                <p14:cNvContentPartPr/>
                <p14:nvPr/>
              </p14:nvContentPartPr>
              <p14:xfrm>
                <a:off x="7248956" y="6259305"/>
                <a:ext cx="16776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B6600F-9D4D-473C-B6CD-712CB8C0A7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0316" y="6250305"/>
                  <a:ext cx="1854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AB8F1E-131D-4F7E-BBC5-F0FCEB2A492D}"/>
                    </a:ext>
                  </a:extLst>
                </p14:cNvPr>
                <p14:cNvContentPartPr/>
                <p14:nvPr/>
              </p14:nvContentPartPr>
              <p14:xfrm>
                <a:off x="7597796" y="6396465"/>
                <a:ext cx="26280" cy="26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AB8F1E-131D-4F7E-BBC5-F0FCEB2A49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88796" y="6387465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B3E580-F3FB-4302-8A83-7042F68BDEEA}"/>
                    </a:ext>
                  </a:extLst>
                </p14:cNvPr>
                <p14:cNvContentPartPr/>
                <p14:nvPr/>
              </p14:nvContentPartPr>
              <p14:xfrm>
                <a:off x="7710476" y="6241305"/>
                <a:ext cx="313200" cy="22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B3E580-F3FB-4302-8A83-7042F68BDE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1476" y="6232305"/>
                  <a:ext cx="330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D8C6B8-0595-43D4-ABAA-CE06EAFD6C6A}"/>
                    </a:ext>
                  </a:extLst>
                </p14:cNvPr>
                <p14:cNvContentPartPr/>
                <p14:nvPr/>
              </p14:nvContentPartPr>
              <p14:xfrm>
                <a:off x="8048876" y="6268665"/>
                <a:ext cx="67680" cy="24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D8C6B8-0595-43D4-ABAA-CE06EAFD6C6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39876" y="6259665"/>
                  <a:ext cx="85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BC0C96-6137-459E-AF9E-3325E4E5A805}"/>
                    </a:ext>
                  </a:extLst>
                </p14:cNvPr>
                <p14:cNvContentPartPr/>
                <p14:nvPr/>
              </p14:nvContentPartPr>
              <p14:xfrm>
                <a:off x="8134196" y="6318345"/>
                <a:ext cx="92880" cy="168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BC0C96-6137-459E-AF9E-3325E4E5A8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5556" y="6309345"/>
                  <a:ext cx="110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BE23DF-DD0E-4EB8-A1F5-596158D41789}"/>
                    </a:ext>
                  </a:extLst>
                </p14:cNvPr>
                <p14:cNvContentPartPr/>
                <p14:nvPr/>
              </p14:nvContentPartPr>
              <p14:xfrm>
                <a:off x="8246876" y="6287745"/>
                <a:ext cx="111240" cy="25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BE23DF-DD0E-4EB8-A1F5-596158D417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7876" y="6278745"/>
                  <a:ext cx="128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693602-9CD9-4574-B90A-C0391646E54B}"/>
                    </a:ext>
                  </a:extLst>
                </p14:cNvPr>
                <p14:cNvContentPartPr/>
                <p14:nvPr/>
              </p14:nvContentPartPr>
              <p14:xfrm>
                <a:off x="8456396" y="6271185"/>
                <a:ext cx="373680" cy="22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693602-9CD9-4574-B90A-C0391646E5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7396" y="6262545"/>
                  <a:ext cx="391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3D4AB0-A8D5-47F7-B8AB-75F8D4DEEED2}"/>
                    </a:ext>
                  </a:extLst>
                </p14:cNvPr>
                <p14:cNvContentPartPr/>
                <p14:nvPr/>
              </p14:nvContentPartPr>
              <p14:xfrm>
                <a:off x="8849156" y="6287745"/>
                <a:ext cx="59400" cy="256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3D4AB0-A8D5-47F7-B8AB-75F8D4DEEE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40156" y="6278745"/>
                  <a:ext cx="77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E80157-1971-4B52-B9D1-1D5FBBEC4309}"/>
                    </a:ext>
                  </a:extLst>
                </p14:cNvPr>
                <p14:cNvContentPartPr/>
                <p14:nvPr/>
              </p14:nvContentPartPr>
              <p14:xfrm>
                <a:off x="8886236" y="6404745"/>
                <a:ext cx="80280" cy="127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E80157-1971-4B52-B9D1-1D5FBBEC430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77596" y="6395745"/>
                  <a:ext cx="97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01A54C-BD44-4B76-B2FC-EF709769D30C}"/>
                    </a:ext>
                  </a:extLst>
                </p14:cNvPr>
                <p14:cNvContentPartPr/>
                <p14:nvPr/>
              </p14:nvContentPartPr>
              <p14:xfrm>
                <a:off x="8892716" y="6385665"/>
                <a:ext cx="160200" cy="263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01A54C-BD44-4B76-B2FC-EF709769D3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84076" y="6377025"/>
                  <a:ext cx="177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12F7C8-B7BC-4E34-BC34-D2CF8EB7239D}"/>
                    </a:ext>
                  </a:extLst>
                </p14:cNvPr>
                <p14:cNvContentPartPr/>
                <p14:nvPr/>
              </p14:nvContentPartPr>
              <p14:xfrm>
                <a:off x="6608156" y="6692745"/>
                <a:ext cx="12816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12F7C8-B7BC-4E34-BC34-D2CF8EB723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99516" y="6684105"/>
                  <a:ext cx="145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E0B1FB-2F99-4F21-B346-67DF7703BC9A}"/>
                    </a:ext>
                  </a:extLst>
                </p14:cNvPr>
                <p14:cNvContentPartPr/>
                <p14:nvPr/>
              </p14:nvContentPartPr>
              <p14:xfrm>
                <a:off x="6617516" y="6758985"/>
                <a:ext cx="1767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E0B1FB-2F99-4F21-B346-67DF7703BC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08516" y="6749985"/>
                  <a:ext cx="194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49B5AC-684C-47F4-BE79-5E5EE9A487E2}"/>
                    </a:ext>
                  </a:extLst>
                </p14:cNvPr>
                <p14:cNvContentPartPr/>
                <p14:nvPr/>
              </p14:nvContentPartPr>
              <p14:xfrm>
                <a:off x="7011356" y="6601305"/>
                <a:ext cx="490680" cy="235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49B5AC-684C-47F4-BE79-5E5EE9A487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02716" y="6592305"/>
                  <a:ext cx="508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A8ADA0-63E9-48D7-9EB3-EC7FFA5DB569}"/>
                    </a:ext>
                  </a:extLst>
                </p14:cNvPr>
                <p14:cNvContentPartPr/>
                <p14:nvPr/>
              </p14:nvContentPartPr>
              <p14:xfrm>
                <a:off x="7558556" y="6626932"/>
                <a:ext cx="68040" cy="24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A8ADA0-63E9-48D7-9EB3-EC7FFA5DB5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49916" y="6618292"/>
                  <a:ext cx="8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0F2FE3-D046-4102-AEB7-B59AB4A5B4AA}"/>
                    </a:ext>
                  </a:extLst>
                </p14:cNvPr>
                <p14:cNvContentPartPr/>
                <p14:nvPr/>
              </p14:nvContentPartPr>
              <p14:xfrm>
                <a:off x="7674476" y="6640972"/>
                <a:ext cx="104040" cy="16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0F2FE3-D046-4102-AEB7-B59AB4A5B4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65476" y="6632332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1845A3-A981-484D-987A-5C1F7A683016}"/>
                    </a:ext>
                  </a:extLst>
                </p14:cNvPr>
                <p14:cNvContentPartPr/>
                <p14:nvPr/>
              </p14:nvContentPartPr>
              <p14:xfrm>
                <a:off x="7673396" y="6664372"/>
                <a:ext cx="272520" cy="19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1845A3-A981-484D-987A-5C1F7A6830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64756" y="6655732"/>
                  <a:ext cx="29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A37E37-2E3C-407F-8BD3-E104674123EE}"/>
                    </a:ext>
                  </a:extLst>
                </p14:cNvPr>
                <p14:cNvContentPartPr/>
                <p14:nvPr/>
              </p14:nvContentPartPr>
              <p14:xfrm>
                <a:off x="7663676" y="6598132"/>
                <a:ext cx="186840" cy="22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A37E37-2E3C-407F-8BD3-E104674123E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55036" y="6589492"/>
                  <a:ext cx="2044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309415-75F2-4FEF-BD78-179B48E60A29}"/>
              </a:ext>
            </a:extLst>
          </p:cNvPr>
          <p:cNvGrpSpPr/>
          <p:nvPr/>
        </p:nvGrpSpPr>
        <p:grpSpPr>
          <a:xfrm>
            <a:off x="575996" y="5843932"/>
            <a:ext cx="190800" cy="318600"/>
            <a:chOff x="575996" y="5843932"/>
            <a:chExt cx="1908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FAFCF6-FCFA-44AC-99CE-94BE45D72034}"/>
                    </a:ext>
                  </a:extLst>
                </p14:cNvPr>
                <p14:cNvContentPartPr/>
                <p14:nvPr/>
              </p14:nvContentPartPr>
              <p14:xfrm>
                <a:off x="575996" y="5843932"/>
                <a:ext cx="104400" cy="20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FAFCF6-FCFA-44AC-99CE-94BE45D720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7356" y="5834932"/>
                  <a:ext cx="122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57E3CE-7544-4EC5-9AC1-E01956855F99}"/>
                    </a:ext>
                  </a:extLst>
                </p14:cNvPr>
                <p14:cNvContentPartPr/>
                <p14:nvPr/>
              </p14:nvContentPartPr>
              <p14:xfrm>
                <a:off x="647276" y="5872732"/>
                <a:ext cx="119520" cy="28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57E3CE-7544-4EC5-9AC1-E01956855F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8276" y="5863732"/>
                  <a:ext cx="1371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CF4B2B-ACCA-45DA-B220-23A53A0D133B}"/>
              </a:ext>
            </a:extLst>
          </p:cNvPr>
          <p:cNvGrpSpPr/>
          <p:nvPr/>
        </p:nvGrpSpPr>
        <p:grpSpPr>
          <a:xfrm>
            <a:off x="950036" y="5689492"/>
            <a:ext cx="3270600" cy="374760"/>
            <a:chOff x="950036" y="5689492"/>
            <a:chExt cx="32706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5546E0-BDE6-4489-9A16-7A0E8B1E6BD6}"/>
                    </a:ext>
                  </a:extLst>
                </p14:cNvPr>
                <p14:cNvContentPartPr/>
                <p14:nvPr/>
              </p14:nvContentPartPr>
              <p14:xfrm>
                <a:off x="950036" y="5771212"/>
                <a:ext cx="119880" cy="22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5546E0-BDE6-4489-9A16-7A0E8B1E6B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1036" y="5762212"/>
                  <a:ext cx="137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A3B35D2-713F-4AEF-964F-ECEC636EDE28}"/>
                    </a:ext>
                  </a:extLst>
                </p14:cNvPr>
                <p14:cNvContentPartPr/>
                <p14:nvPr/>
              </p14:nvContentPartPr>
              <p14:xfrm>
                <a:off x="1121756" y="5776972"/>
                <a:ext cx="210240" cy="215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A3B35D2-713F-4AEF-964F-ECEC636EDE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3116" y="5767972"/>
                  <a:ext cx="227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66E088-F8E3-4ED2-8281-27E0EBB74582}"/>
                    </a:ext>
                  </a:extLst>
                </p14:cNvPr>
                <p14:cNvContentPartPr/>
                <p14:nvPr/>
              </p14:nvContentPartPr>
              <p14:xfrm>
                <a:off x="1367636" y="5735212"/>
                <a:ext cx="117000" cy="28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66E088-F8E3-4ED2-8281-27E0EBB7458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58636" y="5726572"/>
                  <a:ext cx="134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BA5E06-E88B-4CA7-B22D-34C23C9A834F}"/>
                    </a:ext>
                  </a:extLst>
                </p14:cNvPr>
                <p14:cNvContentPartPr/>
                <p14:nvPr/>
              </p14:nvContentPartPr>
              <p14:xfrm>
                <a:off x="1497956" y="5777692"/>
                <a:ext cx="97920" cy="204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BA5E06-E88B-4CA7-B22D-34C23C9A83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89316" y="5768692"/>
                  <a:ext cx="115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47E3A7-E869-499C-9833-1B6C66AF92A4}"/>
                    </a:ext>
                  </a:extLst>
                </p14:cNvPr>
                <p14:cNvContentPartPr/>
                <p14:nvPr/>
              </p14:nvContentPartPr>
              <p14:xfrm>
                <a:off x="1479956" y="5863732"/>
                <a:ext cx="104760" cy="18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47E3A7-E869-499C-9833-1B6C66AF92A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70956" y="5855092"/>
                  <a:ext cx="12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E3A785-8830-4DE5-97F7-FC2739CC47D3}"/>
                    </a:ext>
                  </a:extLst>
                </p14:cNvPr>
                <p14:cNvContentPartPr/>
                <p14:nvPr/>
              </p14:nvContentPartPr>
              <p14:xfrm>
                <a:off x="1640156" y="5797492"/>
                <a:ext cx="217080" cy="12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E3A785-8830-4DE5-97F7-FC2739CC47D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31516" y="5788492"/>
                  <a:ext cx="234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D65435-3DD0-4815-88EA-67E064CC6E73}"/>
                    </a:ext>
                  </a:extLst>
                </p14:cNvPr>
                <p14:cNvContentPartPr/>
                <p14:nvPr/>
              </p14:nvContentPartPr>
              <p14:xfrm>
                <a:off x="1819076" y="5712172"/>
                <a:ext cx="105480" cy="22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D65435-3DD0-4815-88EA-67E064CC6E7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10436" y="5703532"/>
                  <a:ext cx="123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2EE2F7-DA0B-48E3-82D4-EBD95D7270A5}"/>
                    </a:ext>
                  </a:extLst>
                </p14:cNvPr>
                <p14:cNvContentPartPr/>
                <p14:nvPr/>
              </p14:nvContentPartPr>
              <p14:xfrm>
                <a:off x="1941836" y="5778052"/>
                <a:ext cx="97920" cy="16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2EE2F7-DA0B-48E3-82D4-EBD95D7270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32836" y="5769412"/>
                  <a:ext cx="11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93C2A3-2DB9-4BD6-85D3-ADFDE38880F7}"/>
                    </a:ext>
                  </a:extLst>
                </p14:cNvPr>
                <p14:cNvContentPartPr/>
                <p14:nvPr/>
              </p14:nvContentPartPr>
              <p14:xfrm>
                <a:off x="1979636" y="5901172"/>
                <a:ext cx="9360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93C2A3-2DB9-4BD6-85D3-ADFDE38880F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70636" y="5892172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3DE585-8AC4-4BED-B911-8CE1B395F6BE}"/>
                    </a:ext>
                  </a:extLst>
                </p14:cNvPr>
                <p14:cNvContentPartPr/>
                <p14:nvPr/>
              </p14:nvContentPartPr>
              <p14:xfrm>
                <a:off x="2073956" y="5740972"/>
                <a:ext cx="237240" cy="30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3DE585-8AC4-4BED-B911-8CE1B395F6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64956" y="5731972"/>
                  <a:ext cx="254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C011D1-91AE-4C8E-86DB-95713DBD636B}"/>
                    </a:ext>
                  </a:extLst>
                </p14:cNvPr>
                <p14:cNvContentPartPr/>
                <p14:nvPr/>
              </p14:nvContentPartPr>
              <p14:xfrm>
                <a:off x="2233796" y="5945452"/>
                <a:ext cx="11844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C011D1-91AE-4C8E-86DB-95713DBD636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25156" y="5936812"/>
                  <a:ext cx="13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60B2E3-6BBA-4480-8520-E08DC3E5C974}"/>
                    </a:ext>
                  </a:extLst>
                </p14:cNvPr>
                <p14:cNvContentPartPr/>
                <p14:nvPr/>
              </p14:nvContentPartPr>
              <p14:xfrm>
                <a:off x="2478596" y="5730532"/>
                <a:ext cx="132480" cy="27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60B2E3-6BBA-4480-8520-E08DC3E5C9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69596" y="5721892"/>
                  <a:ext cx="150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22998D-E6D0-44D6-9DB8-7CC1018C67FF}"/>
                    </a:ext>
                  </a:extLst>
                </p14:cNvPr>
                <p14:cNvContentPartPr/>
                <p14:nvPr/>
              </p14:nvContentPartPr>
              <p14:xfrm>
                <a:off x="2631236" y="5794972"/>
                <a:ext cx="201600" cy="20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22998D-E6D0-44D6-9DB8-7CC1018C67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22596" y="5786332"/>
                  <a:ext cx="219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F8C9A5-4FB1-4700-B6E4-4692E23A8DC1}"/>
                    </a:ext>
                  </a:extLst>
                </p14:cNvPr>
                <p14:cNvContentPartPr/>
                <p14:nvPr/>
              </p14:nvContentPartPr>
              <p14:xfrm>
                <a:off x="2893316" y="5740972"/>
                <a:ext cx="66960" cy="32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F8C9A5-4FB1-4700-B6E4-4692E23A8DC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84316" y="5731972"/>
                  <a:ext cx="84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4CEBE7-7095-4DA1-9A7B-60C34888D998}"/>
                    </a:ext>
                  </a:extLst>
                </p14:cNvPr>
                <p14:cNvContentPartPr/>
                <p14:nvPr/>
              </p14:nvContentPartPr>
              <p14:xfrm>
                <a:off x="2990156" y="5825212"/>
                <a:ext cx="120600" cy="171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4CEBE7-7095-4DA1-9A7B-60C34888D9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81516" y="5816572"/>
                  <a:ext cx="13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955F52-30AB-4D86-99C8-5A0D9562C954}"/>
                    </a:ext>
                  </a:extLst>
                </p14:cNvPr>
                <p14:cNvContentPartPr/>
                <p14:nvPr/>
              </p14:nvContentPartPr>
              <p14:xfrm>
                <a:off x="3071156" y="5787772"/>
                <a:ext cx="129240" cy="1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955F52-30AB-4D86-99C8-5A0D9562C95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62516" y="5778772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432DF9-82ED-4417-B8A9-007FC71670C9}"/>
                    </a:ext>
                  </a:extLst>
                </p14:cNvPr>
                <p14:cNvContentPartPr/>
                <p14:nvPr/>
              </p14:nvContentPartPr>
              <p14:xfrm>
                <a:off x="3195356" y="5689492"/>
                <a:ext cx="7920" cy="18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432DF9-82ED-4417-B8A9-007FC71670C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86716" y="5680492"/>
                  <a:ext cx="25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86F366-4D28-44F4-AD6B-8F0B4C3B95A4}"/>
                    </a:ext>
                  </a:extLst>
                </p14:cNvPr>
                <p14:cNvContentPartPr/>
                <p14:nvPr/>
              </p14:nvContentPartPr>
              <p14:xfrm>
                <a:off x="3261596" y="5836732"/>
                <a:ext cx="94680" cy="158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86F366-4D28-44F4-AD6B-8F0B4C3B95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52956" y="5828092"/>
                  <a:ext cx="112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6E5363-D609-4B32-BC59-0A01584182A5}"/>
                    </a:ext>
                  </a:extLst>
                </p14:cNvPr>
                <p14:cNvContentPartPr/>
                <p14:nvPr/>
              </p14:nvContentPartPr>
              <p14:xfrm>
                <a:off x="3397316" y="5835652"/>
                <a:ext cx="89640" cy="176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6E5363-D609-4B32-BC59-0A01584182A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88676" y="5826652"/>
                  <a:ext cx="107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BCBE3C-2701-492E-A928-987E814EFAB0}"/>
                    </a:ext>
                  </a:extLst>
                </p14:cNvPr>
                <p14:cNvContentPartPr/>
                <p14:nvPr/>
              </p14:nvContentPartPr>
              <p14:xfrm>
                <a:off x="3553916" y="5928892"/>
                <a:ext cx="108720" cy="1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BCBE3C-2701-492E-A928-987E814EFAB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44916" y="5919892"/>
                  <a:ext cx="126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0EFFF3-2DFF-4E6C-B79D-C705A69E3D92}"/>
                    </a:ext>
                  </a:extLst>
                </p14:cNvPr>
                <p14:cNvContentPartPr/>
                <p14:nvPr/>
              </p14:nvContentPartPr>
              <p14:xfrm>
                <a:off x="3751916" y="5835292"/>
                <a:ext cx="65880" cy="154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0EFFF3-2DFF-4E6C-B79D-C705A69E3D9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42916" y="5826292"/>
                  <a:ext cx="83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E8365F-B809-48D4-864E-EF88B98A46EE}"/>
                    </a:ext>
                  </a:extLst>
                </p14:cNvPr>
                <p14:cNvContentPartPr/>
                <p14:nvPr/>
              </p14:nvContentPartPr>
              <p14:xfrm>
                <a:off x="3770636" y="5731612"/>
                <a:ext cx="153720" cy="256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E8365F-B809-48D4-864E-EF88B98A46E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61996" y="5722612"/>
                  <a:ext cx="171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311B1D-4C72-4EF3-B772-0C264CF7DB29}"/>
                    </a:ext>
                  </a:extLst>
                </p14:cNvPr>
                <p14:cNvContentPartPr/>
                <p14:nvPr/>
              </p14:nvContentPartPr>
              <p14:xfrm>
                <a:off x="3940556" y="5772292"/>
                <a:ext cx="120960" cy="19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311B1D-4C72-4EF3-B772-0C264CF7DB2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31556" y="5763292"/>
                  <a:ext cx="138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B99BB1-70C9-412A-A672-B139D38FB713}"/>
                    </a:ext>
                  </a:extLst>
                </p14:cNvPr>
                <p14:cNvContentPartPr/>
                <p14:nvPr/>
              </p14:nvContentPartPr>
              <p14:xfrm>
                <a:off x="3977996" y="5954092"/>
                <a:ext cx="113400" cy="3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B99BB1-70C9-412A-A672-B139D38FB71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68996" y="5945092"/>
                  <a:ext cx="131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C1323D2-3F09-4BA2-8FD5-50890F3345AD}"/>
                    </a:ext>
                  </a:extLst>
                </p14:cNvPr>
                <p14:cNvContentPartPr/>
                <p14:nvPr/>
              </p14:nvContentPartPr>
              <p14:xfrm>
                <a:off x="4144316" y="5769052"/>
                <a:ext cx="76320" cy="26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1323D2-3F09-4BA2-8FD5-50890F3345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35316" y="5760052"/>
                  <a:ext cx="9396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56F31AE-E7BF-47CB-8FC8-2FEF89891EB7}"/>
                  </a:ext>
                </a:extLst>
              </p14:cNvPr>
              <p14:cNvContentPartPr/>
              <p14:nvPr/>
            </p14:nvContentPartPr>
            <p14:xfrm>
              <a:off x="2705396" y="6325252"/>
              <a:ext cx="360" cy="1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56F31AE-E7BF-47CB-8FC8-2FEF89891EB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96756" y="6316252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0B7DD208-BEEA-4DB1-946B-4B8BA9695391}"/>
              </a:ext>
            </a:extLst>
          </p:cNvPr>
          <p:cNvGrpSpPr/>
          <p:nvPr/>
        </p:nvGrpSpPr>
        <p:grpSpPr>
          <a:xfrm>
            <a:off x="2215076" y="6211852"/>
            <a:ext cx="1544040" cy="318240"/>
            <a:chOff x="2215076" y="6211852"/>
            <a:chExt cx="15440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3BC9B8-CF8E-4565-ABD3-9E833F7C36CB}"/>
                    </a:ext>
                  </a:extLst>
                </p14:cNvPr>
                <p14:cNvContentPartPr/>
                <p14:nvPr/>
              </p14:nvContentPartPr>
              <p14:xfrm>
                <a:off x="2215076" y="6259372"/>
                <a:ext cx="124560" cy="6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3BC9B8-CF8E-4565-ABD3-9E833F7C36C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06436" y="6250372"/>
                  <a:ext cx="142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D0A2C4-291C-4F69-B129-F402300814CA}"/>
                    </a:ext>
                  </a:extLst>
                </p14:cNvPr>
                <p14:cNvContentPartPr/>
                <p14:nvPr/>
              </p14:nvContentPartPr>
              <p14:xfrm>
                <a:off x="2215076" y="6240652"/>
                <a:ext cx="187920" cy="14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D0A2C4-291C-4F69-B129-F402300814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06436" y="6231652"/>
                  <a:ext cx="205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D5BE09-7A68-47AB-AA9E-FBE533AFF3C9}"/>
                    </a:ext>
                  </a:extLst>
                </p14:cNvPr>
                <p14:cNvContentPartPr/>
                <p14:nvPr/>
              </p14:nvContentPartPr>
              <p14:xfrm>
                <a:off x="2478236" y="6212212"/>
                <a:ext cx="107640" cy="23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D5BE09-7A68-47AB-AA9E-FBE533AFF3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69596" y="6203212"/>
                  <a:ext cx="12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B3E71F-6905-4530-A6BD-D400B57E135B}"/>
                    </a:ext>
                  </a:extLst>
                </p14:cNvPr>
                <p14:cNvContentPartPr/>
                <p14:nvPr/>
              </p14:nvContentPartPr>
              <p14:xfrm>
                <a:off x="2649596" y="6282772"/>
                <a:ext cx="115920" cy="18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B3E71F-6905-4530-A6BD-D400B57E13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40596" y="6273772"/>
                  <a:ext cx="13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D0AFDC1-6CDE-41CC-84FC-ABDAF8FA557E}"/>
                    </a:ext>
                  </a:extLst>
                </p14:cNvPr>
                <p14:cNvContentPartPr/>
                <p14:nvPr/>
              </p14:nvContentPartPr>
              <p14:xfrm>
                <a:off x="2752556" y="6295372"/>
                <a:ext cx="320400" cy="23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D0AFDC1-6CDE-41CC-84FC-ABDAF8FA55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43916" y="6286732"/>
                  <a:ext cx="338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A20303-A181-41DE-93A9-38C3910467BB}"/>
                    </a:ext>
                  </a:extLst>
                </p14:cNvPr>
                <p14:cNvContentPartPr/>
                <p14:nvPr/>
              </p14:nvContentPartPr>
              <p14:xfrm>
                <a:off x="3035516" y="6388972"/>
                <a:ext cx="79920" cy="12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A20303-A181-41DE-93A9-38C3910467B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26516" y="6380332"/>
                  <a:ext cx="97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8EB243-8838-47B0-BF07-AC9D4D747CF8}"/>
                    </a:ext>
                  </a:extLst>
                </p14:cNvPr>
                <p14:cNvContentPartPr/>
                <p14:nvPr/>
              </p14:nvContentPartPr>
              <p14:xfrm>
                <a:off x="3185996" y="6211852"/>
                <a:ext cx="122760" cy="16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8EB243-8838-47B0-BF07-AC9D4D747CF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77356" y="6203212"/>
                  <a:ext cx="140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A362D2-367A-4716-9649-BE11D3D011B6}"/>
                    </a:ext>
                  </a:extLst>
                </p14:cNvPr>
                <p14:cNvContentPartPr/>
                <p14:nvPr/>
              </p14:nvContentPartPr>
              <p14:xfrm>
                <a:off x="3299036" y="6364852"/>
                <a:ext cx="116640" cy="15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A362D2-367A-4716-9649-BE11D3D011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90396" y="6356212"/>
                  <a:ext cx="134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87D03C-7CD7-4599-A11C-BA3088D1E5AB}"/>
                    </a:ext>
                  </a:extLst>
                </p14:cNvPr>
                <p14:cNvContentPartPr/>
                <p14:nvPr/>
              </p14:nvContentPartPr>
              <p14:xfrm>
                <a:off x="3460676" y="6372412"/>
                <a:ext cx="64800" cy="146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87D03C-7CD7-4599-A11C-BA3088D1E5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52036" y="6363412"/>
                  <a:ext cx="82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1A0E0B-CE4D-4FD7-95EE-9DD1D94721C1}"/>
                    </a:ext>
                  </a:extLst>
                </p14:cNvPr>
                <p14:cNvContentPartPr/>
                <p14:nvPr/>
              </p14:nvContentPartPr>
              <p14:xfrm>
                <a:off x="3647876" y="6440812"/>
                <a:ext cx="111240" cy="26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1A0E0B-CE4D-4FD7-95EE-9DD1D94721C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38876" y="6432172"/>
                  <a:ext cx="1288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24FDC3C-9F6E-4147-9AB5-6C8A2BDB0ED4}"/>
              </a:ext>
            </a:extLst>
          </p:cNvPr>
          <p:cNvGrpSpPr/>
          <p:nvPr/>
        </p:nvGrpSpPr>
        <p:grpSpPr>
          <a:xfrm>
            <a:off x="3916796" y="6170452"/>
            <a:ext cx="795240" cy="396720"/>
            <a:chOff x="3916796" y="6170452"/>
            <a:chExt cx="7952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4E8DFB-D306-4554-B232-C785244C41C4}"/>
                    </a:ext>
                  </a:extLst>
                </p14:cNvPr>
                <p14:cNvContentPartPr/>
                <p14:nvPr/>
              </p14:nvContentPartPr>
              <p14:xfrm>
                <a:off x="3916796" y="6340012"/>
                <a:ext cx="108360" cy="13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4E8DFB-D306-4554-B232-C785244C41C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08156" y="6331372"/>
                  <a:ext cx="12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837C3A-0604-47D7-8C0C-D7B780355B9D}"/>
                    </a:ext>
                  </a:extLst>
                </p14:cNvPr>
                <p14:cNvContentPartPr/>
                <p14:nvPr/>
              </p14:nvContentPartPr>
              <p14:xfrm>
                <a:off x="4025156" y="6270532"/>
                <a:ext cx="131040" cy="8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837C3A-0604-47D7-8C0C-D7B780355B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016156" y="6261532"/>
                  <a:ext cx="148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D52A62-DB1A-4A0F-8473-92881927C71D}"/>
                    </a:ext>
                  </a:extLst>
                </p14:cNvPr>
                <p14:cNvContentPartPr/>
                <p14:nvPr/>
              </p14:nvContentPartPr>
              <p14:xfrm>
                <a:off x="4155116" y="6173332"/>
                <a:ext cx="21240" cy="151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D52A62-DB1A-4A0F-8473-92881927C71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46116" y="6164692"/>
                  <a:ext cx="38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643594-F5B8-469B-9EF1-211B78440B96}"/>
                    </a:ext>
                  </a:extLst>
                </p14:cNvPr>
                <p14:cNvContentPartPr/>
                <p14:nvPr/>
              </p14:nvContentPartPr>
              <p14:xfrm>
                <a:off x="4207676" y="6278092"/>
                <a:ext cx="119160" cy="217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643594-F5B8-469B-9EF1-211B78440B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99036" y="6269092"/>
                  <a:ext cx="13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582EF4-870D-49E1-A4A3-4E06EB233CF0}"/>
                    </a:ext>
                  </a:extLst>
                </p14:cNvPr>
                <p14:cNvContentPartPr/>
                <p14:nvPr/>
              </p14:nvContentPartPr>
              <p14:xfrm>
                <a:off x="4428356" y="6337132"/>
                <a:ext cx="68040" cy="12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582EF4-870D-49E1-A4A3-4E06EB233C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19716" y="6328492"/>
                  <a:ext cx="85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729DB5-22BA-44B3-B596-C50DB41D7206}"/>
                    </a:ext>
                  </a:extLst>
                </p14:cNvPr>
                <p14:cNvContentPartPr/>
                <p14:nvPr/>
              </p14:nvContentPartPr>
              <p14:xfrm>
                <a:off x="4551116" y="6170452"/>
                <a:ext cx="160920" cy="39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729DB5-22BA-44B3-B596-C50DB41D72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42476" y="6161812"/>
                  <a:ext cx="178560" cy="41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D377CBD-2A62-4D91-BBAE-6DBB5AC1DD77}"/>
                  </a:ext>
                </a:extLst>
              </p14:cNvPr>
              <p14:cNvContentPartPr/>
              <p14:nvPr/>
            </p14:nvContentPartPr>
            <p14:xfrm>
              <a:off x="4364276" y="6325252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D377CBD-2A62-4D91-BBAE-6DBB5AC1DD7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355636" y="6316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591855-24FA-4A81-8D72-98731DAE097A}"/>
                  </a:ext>
                </a:extLst>
              </p14:cNvPr>
              <p14:cNvContentPartPr/>
              <p14:nvPr/>
            </p14:nvContentPartPr>
            <p14:xfrm>
              <a:off x="5495756" y="322612"/>
              <a:ext cx="349920" cy="147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591855-24FA-4A81-8D72-98731DAE097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486756" y="313972"/>
                <a:ext cx="3675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2B6D963-B460-447A-AA35-519D03E6B453}"/>
              </a:ext>
            </a:extLst>
          </p:cNvPr>
          <p:cNvGrpSpPr/>
          <p:nvPr/>
        </p:nvGrpSpPr>
        <p:grpSpPr>
          <a:xfrm>
            <a:off x="6194156" y="135772"/>
            <a:ext cx="1989000" cy="545040"/>
            <a:chOff x="6194156" y="135772"/>
            <a:chExt cx="198900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F3C7A1-5651-4F68-AC23-3532C5AAF6B4}"/>
                    </a:ext>
                  </a:extLst>
                </p14:cNvPr>
                <p14:cNvContentPartPr/>
                <p14:nvPr/>
              </p14:nvContentPartPr>
              <p14:xfrm>
                <a:off x="6194156" y="135772"/>
                <a:ext cx="141480" cy="335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F3C7A1-5651-4F68-AC23-3532C5AAF6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85156" y="126772"/>
                  <a:ext cx="159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BC07F4-B675-43F1-AA80-99729A778505}"/>
                    </a:ext>
                  </a:extLst>
                </p14:cNvPr>
                <p14:cNvContentPartPr/>
                <p14:nvPr/>
              </p14:nvContentPartPr>
              <p14:xfrm>
                <a:off x="6431036" y="282652"/>
                <a:ext cx="273960" cy="18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BC07F4-B675-43F1-AA80-99729A7785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22036" y="273652"/>
                  <a:ext cx="291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8D0454-F4F2-4A05-9EAF-3389937AF497}"/>
                    </a:ext>
                  </a:extLst>
                </p14:cNvPr>
                <p14:cNvContentPartPr/>
                <p14:nvPr/>
              </p14:nvContentPartPr>
              <p14:xfrm>
                <a:off x="6814436" y="292372"/>
                <a:ext cx="77040" cy="27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8D0454-F4F2-4A05-9EAF-3389937AF4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05436" y="283372"/>
                  <a:ext cx="94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70A387-07EC-4B5F-A861-685BAB6CA05D}"/>
                    </a:ext>
                  </a:extLst>
                </p14:cNvPr>
                <p14:cNvContentPartPr/>
                <p14:nvPr/>
              </p14:nvContentPartPr>
              <p14:xfrm>
                <a:off x="6985076" y="358252"/>
                <a:ext cx="132840" cy="16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70A387-07EC-4B5F-A861-685BAB6CA05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76076" y="349612"/>
                  <a:ext cx="150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04573-6655-4619-AD6C-C0CE1BC46120}"/>
                    </a:ext>
                  </a:extLst>
                </p14:cNvPr>
                <p14:cNvContentPartPr/>
                <p14:nvPr/>
              </p14:nvContentPartPr>
              <p14:xfrm>
                <a:off x="7230236" y="405412"/>
                <a:ext cx="235800" cy="12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304573-6655-4619-AD6C-C0CE1BC461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21596" y="396412"/>
                  <a:ext cx="253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DCD03B-9D59-42AD-B2A3-3021D054E868}"/>
                    </a:ext>
                  </a:extLst>
                </p14:cNvPr>
                <p14:cNvContentPartPr/>
                <p14:nvPr/>
              </p14:nvContentPartPr>
              <p14:xfrm>
                <a:off x="7466036" y="292372"/>
                <a:ext cx="61920" cy="28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DCD03B-9D59-42AD-B2A3-3021D054E86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57036" y="283372"/>
                  <a:ext cx="79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0E22CAF-5739-4AFE-9610-1A86078AF288}"/>
                    </a:ext>
                  </a:extLst>
                </p14:cNvPr>
                <p14:cNvContentPartPr/>
                <p14:nvPr/>
              </p14:nvContentPartPr>
              <p14:xfrm>
                <a:off x="7607156" y="357892"/>
                <a:ext cx="190080" cy="179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0E22CAF-5739-4AFE-9610-1A86078AF28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98156" y="348892"/>
                  <a:ext cx="20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68BD3E-821C-4D2D-A706-55B6B34FF8EE}"/>
                    </a:ext>
                  </a:extLst>
                </p14:cNvPr>
                <p14:cNvContentPartPr/>
                <p14:nvPr/>
              </p14:nvContentPartPr>
              <p14:xfrm>
                <a:off x="7654316" y="329812"/>
                <a:ext cx="425880" cy="351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68BD3E-821C-4D2D-A706-55B6B34FF8E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5316" y="320812"/>
                  <a:ext cx="443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BF1E62-049D-4F6F-81A2-F9EA9C96F832}"/>
                    </a:ext>
                  </a:extLst>
                </p14:cNvPr>
                <p14:cNvContentPartPr/>
                <p14:nvPr/>
              </p14:nvContentPartPr>
              <p14:xfrm>
                <a:off x="8180996" y="574972"/>
                <a:ext cx="2160" cy="1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BF1E62-049D-4F6F-81A2-F9EA9C96F83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71996" y="566332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FDED4F1-7D8F-4376-A86F-47B50D4A9055}"/>
              </a:ext>
            </a:extLst>
          </p:cNvPr>
          <p:cNvGrpSpPr/>
          <p:nvPr/>
        </p:nvGrpSpPr>
        <p:grpSpPr>
          <a:xfrm>
            <a:off x="6240236" y="857932"/>
            <a:ext cx="1661400" cy="132120"/>
            <a:chOff x="6240236" y="857932"/>
            <a:chExt cx="166140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C5F584-9DDE-4D3D-9D25-EDED27D7CFD5}"/>
                    </a:ext>
                  </a:extLst>
                </p14:cNvPr>
                <p14:cNvContentPartPr/>
                <p14:nvPr/>
              </p14:nvContentPartPr>
              <p14:xfrm>
                <a:off x="6240236" y="857932"/>
                <a:ext cx="1256400" cy="6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C5F584-9DDE-4D3D-9D25-EDED27D7CF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31596" y="848932"/>
                  <a:ext cx="1274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2D5EB3-12A6-42F9-B1CD-303E9F3CDF2A}"/>
                    </a:ext>
                  </a:extLst>
                </p14:cNvPr>
                <p14:cNvContentPartPr/>
                <p14:nvPr/>
              </p14:nvContentPartPr>
              <p14:xfrm>
                <a:off x="6608156" y="941812"/>
                <a:ext cx="1293480" cy="48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2D5EB3-12A6-42F9-B1CD-303E9F3CDF2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99516" y="932812"/>
                  <a:ext cx="13111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B98455-B6D9-485F-92BE-C887D4E477F5}"/>
              </a:ext>
            </a:extLst>
          </p:cNvPr>
          <p:cNvGrpSpPr/>
          <p:nvPr/>
        </p:nvGrpSpPr>
        <p:grpSpPr>
          <a:xfrm>
            <a:off x="1877756" y="133972"/>
            <a:ext cx="3220560" cy="534600"/>
            <a:chOff x="1877756" y="133972"/>
            <a:chExt cx="32205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4775E0-4D2E-4CFD-9066-645AA3629E06}"/>
                    </a:ext>
                  </a:extLst>
                </p14:cNvPr>
                <p14:cNvContentPartPr/>
                <p14:nvPr/>
              </p14:nvContentPartPr>
              <p14:xfrm>
                <a:off x="1894316" y="311092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4775E0-4D2E-4CFD-9066-645AA3629E0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85676" y="302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501834-0834-43CD-BD77-1C4B964CDB23}"/>
                    </a:ext>
                  </a:extLst>
                </p14:cNvPr>
                <p14:cNvContentPartPr/>
                <p14:nvPr/>
              </p14:nvContentPartPr>
              <p14:xfrm>
                <a:off x="1894316" y="2545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501834-0834-43CD-BD77-1C4B964CDB2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85676" y="245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321A6F-B329-4989-8233-16B1EF49A294}"/>
                    </a:ext>
                  </a:extLst>
                </p14:cNvPr>
                <p14:cNvContentPartPr/>
                <p14:nvPr/>
              </p14:nvContentPartPr>
              <p14:xfrm>
                <a:off x="1877756" y="133972"/>
                <a:ext cx="176760" cy="34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321A6F-B329-4989-8233-16B1EF49A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69116" y="124972"/>
                  <a:ext cx="19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6ABC9B-7F30-4CC7-86EF-EA452616AFD2}"/>
                    </a:ext>
                  </a:extLst>
                </p14:cNvPr>
                <p14:cNvContentPartPr/>
                <p14:nvPr/>
              </p14:nvContentPartPr>
              <p14:xfrm>
                <a:off x="2143436" y="199132"/>
                <a:ext cx="338400" cy="266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6ABC9B-7F30-4CC7-86EF-EA452616AFD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34796" y="190492"/>
                  <a:ext cx="356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15AB6D-4B12-4B21-AF1C-6DE19A7C3B73}"/>
                    </a:ext>
                  </a:extLst>
                </p14:cNvPr>
                <p14:cNvContentPartPr/>
                <p14:nvPr/>
              </p14:nvContentPartPr>
              <p14:xfrm>
                <a:off x="2602796" y="150532"/>
                <a:ext cx="131040" cy="422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15AB6D-4B12-4B21-AF1C-6DE19A7C3B7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94156" y="141892"/>
                  <a:ext cx="148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49CED93-9F48-4693-910D-EB6746378BB0}"/>
                    </a:ext>
                  </a:extLst>
                </p14:cNvPr>
                <p14:cNvContentPartPr/>
                <p14:nvPr/>
              </p14:nvContentPartPr>
              <p14:xfrm>
                <a:off x="2838596" y="299932"/>
                <a:ext cx="118440" cy="16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49CED93-9F48-4693-910D-EB6746378BB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29596" y="291292"/>
                  <a:ext cx="136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540EAB-B9AB-4F21-9ACE-831642753099}"/>
                    </a:ext>
                  </a:extLst>
                </p14:cNvPr>
                <p14:cNvContentPartPr/>
                <p14:nvPr/>
              </p14:nvContentPartPr>
              <p14:xfrm>
                <a:off x="2988356" y="245212"/>
                <a:ext cx="8424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540EAB-B9AB-4F21-9ACE-83164275309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79356" y="236212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EC57AD-9BC6-4611-9681-03FB84016BB5}"/>
                    </a:ext>
                  </a:extLst>
                </p14:cNvPr>
                <p14:cNvContentPartPr/>
                <p14:nvPr/>
              </p14:nvContentPartPr>
              <p14:xfrm>
                <a:off x="3157196" y="150532"/>
                <a:ext cx="274680" cy="240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EC57AD-9BC6-4611-9681-03FB84016BB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48196" y="141892"/>
                  <a:ext cx="29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26E200-DE5A-4864-8BCC-5C411615ACF1}"/>
                    </a:ext>
                  </a:extLst>
                </p14:cNvPr>
                <p14:cNvContentPartPr/>
                <p14:nvPr/>
              </p14:nvContentPartPr>
              <p14:xfrm>
                <a:off x="3375356" y="245212"/>
                <a:ext cx="56160" cy="173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26E200-DE5A-4864-8BCC-5C411615ACF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66716" y="236212"/>
                  <a:ext cx="73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C0AB33-9BE2-4A14-B48A-A797001C389C}"/>
                    </a:ext>
                  </a:extLst>
                </p14:cNvPr>
                <p14:cNvContentPartPr/>
                <p14:nvPr/>
              </p14:nvContentPartPr>
              <p14:xfrm>
                <a:off x="3368156" y="162772"/>
                <a:ext cx="105120" cy="452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C0AB33-9BE2-4A14-B48A-A797001C389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59516" y="154132"/>
                  <a:ext cx="122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3A6144-B584-4C83-B96D-2C4F4A3BDA17}"/>
                    </a:ext>
                  </a:extLst>
                </p14:cNvPr>
                <p14:cNvContentPartPr/>
                <p14:nvPr/>
              </p14:nvContentPartPr>
              <p14:xfrm>
                <a:off x="3544556" y="263572"/>
                <a:ext cx="121320" cy="225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3A6144-B584-4C83-B96D-2C4F4A3BDA1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35916" y="254572"/>
                  <a:ext cx="138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48DCB7-F76A-4B07-9F2D-C48D97D91A3E}"/>
                    </a:ext>
                  </a:extLst>
                </p14:cNvPr>
                <p14:cNvContentPartPr/>
                <p14:nvPr/>
              </p14:nvContentPartPr>
              <p14:xfrm>
                <a:off x="3723476" y="320452"/>
                <a:ext cx="273960" cy="11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48DCB7-F76A-4B07-9F2D-C48D97D91A3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14836" y="311452"/>
                  <a:ext cx="29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17D2EE-DD82-4537-8B67-7D49A5353A85}"/>
                    </a:ext>
                  </a:extLst>
                </p14:cNvPr>
                <p14:cNvContentPartPr/>
                <p14:nvPr/>
              </p14:nvContentPartPr>
              <p14:xfrm>
                <a:off x="3949916" y="235852"/>
                <a:ext cx="116640" cy="258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17D2EE-DD82-4537-8B67-7D49A5353A8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40916" y="226852"/>
                  <a:ext cx="134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52DA54-EDF1-4026-B796-C6BB82DB8E3E}"/>
                    </a:ext>
                  </a:extLst>
                </p14:cNvPr>
                <p14:cNvContentPartPr/>
                <p14:nvPr/>
              </p14:nvContentPartPr>
              <p14:xfrm>
                <a:off x="4128836" y="294892"/>
                <a:ext cx="162360" cy="18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52DA54-EDF1-4026-B796-C6BB82DB8E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19836" y="285892"/>
                  <a:ext cx="18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D699AE-17DD-4C95-AF65-BA585FE6ED03}"/>
                    </a:ext>
                  </a:extLst>
                </p14:cNvPr>
                <p14:cNvContentPartPr/>
                <p14:nvPr/>
              </p14:nvContentPartPr>
              <p14:xfrm>
                <a:off x="4204076" y="452212"/>
                <a:ext cx="160920" cy="10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D699AE-17DD-4C95-AF65-BA585FE6ED0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95436" y="443572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C94F60-46C9-4DEB-93CD-E5F1A78A918B}"/>
                    </a:ext>
                  </a:extLst>
                </p14:cNvPr>
                <p14:cNvContentPartPr/>
                <p14:nvPr/>
              </p14:nvContentPartPr>
              <p14:xfrm>
                <a:off x="4400996" y="225772"/>
                <a:ext cx="97920" cy="37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C94F60-46C9-4DEB-93CD-E5F1A78A918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91996" y="217132"/>
                  <a:ext cx="11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309AB6-29CF-4C9D-B2C5-1E9B2E352BDB}"/>
                    </a:ext>
                  </a:extLst>
                </p14:cNvPr>
                <p14:cNvContentPartPr/>
                <p14:nvPr/>
              </p14:nvContentPartPr>
              <p14:xfrm>
                <a:off x="4676396" y="288052"/>
                <a:ext cx="72000" cy="18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309AB6-29CF-4C9D-B2C5-1E9B2E352BD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67756" y="279412"/>
                  <a:ext cx="8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50CE3-C30E-439B-A761-65FA7FB416A6}"/>
                    </a:ext>
                  </a:extLst>
                </p14:cNvPr>
                <p14:cNvContentPartPr/>
                <p14:nvPr/>
              </p14:nvContentPartPr>
              <p14:xfrm>
                <a:off x="4906436" y="207052"/>
                <a:ext cx="191880" cy="461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50CE3-C30E-439B-A761-65FA7FB416A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97796" y="198412"/>
                  <a:ext cx="2095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E5CE8A-EF43-4DEB-BA71-A547B701BDE9}"/>
                    </a:ext>
                  </a:extLst>
                </p14:cNvPr>
                <p14:cNvContentPartPr/>
                <p14:nvPr/>
              </p14:nvContentPartPr>
              <p14:xfrm>
                <a:off x="2884676" y="593692"/>
                <a:ext cx="15048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E5CE8A-EF43-4DEB-BA71-A547B701BDE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75676" y="585052"/>
                  <a:ext cx="16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8D1EECE-1A83-4A0C-999B-42786E584CB7}"/>
                    </a:ext>
                  </a:extLst>
                </p14:cNvPr>
                <p14:cNvContentPartPr/>
                <p14:nvPr/>
              </p14:nvContentPartPr>
              <p14:xfrm>
                <a:off x="4625636" y="546172"/>
                <a:ext cx="148320" cy="38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8D1EECE-1A83-4A0C-999B-42786E584C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16636" y="537172"/>
                  <a:ext cx="165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FF81C91-17D3-41D9-BAE9-6AF13EFF6BB4}"/>
                    </a:ext>
                  </a:extLst>
                </p14:cNvPr>
                <p14:cNvContentPartPr/>
                <p14:nvPr/>
              </p14:nvContentPartPr>
              <p14:xfrm>
                <a:off x="2818436" y="608812"/>
                <a:ext cx="361440" cy="1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FF81C91-17D3-41D9-BAE9-6AF13EFF6BB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09796" y="599812"/>
                  <a:ext cx="379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A45FD20-23A5-45E5-932A-89957B3498BE}"/>
                    </a:ext>
                  </a:extLst>
                </p14:cNvPr>
                <p14:cNvContentPartPr/>
                <p14:nvPr/>
              </p14:nvContentPartPr>
              <p14:xfrm>
                <a:off x="4573796" y="593692"/>
                <a:ext cx="254160" cy="1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45FD20-23A5-45E5-932A-89957B3498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565156" y="585052"/>
                  <a:ext cx="27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69174E-0C17-41E5-AAE8-568812E00C34}"/>
                    </a:ext>
                  </a:extLst>
                </p14:cNvPr>
                <p14:cNvContentPartPr/>
                <p14:nvPr/>
              </p14:nvContentPartPr>
              <p14:xfrm>
                <a:off x="4619876" y="555172"/>
                <a:ext cx="108720" cy="29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69174E-0C17-41E5-AAE8-568812E00C3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10876" y="546532"/>
                  <a:ext cx="126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367084-5688-4472-AB70-312864D81E70}"/>
              </a:ext>
            </a:extLst>
          </p:cNvPr>
          <p:cNvGrpSpPr/>
          <p:nvPr/>
        </p:nvGrpSpPr>
        <p:grpSpPr>
          <a:xfrm>
            <a:off x="-724" y="112012"/>
            <a:ext cx="1668600" cy="878040"/>
            <a:chOff x="-724" y="112012"/>
            <a:chExt cx="1668600" cy="8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0FDAB6-697B-4A04-81AF-4AA027D00D7E}"/>
                    </a:ext>
                  </a:extLst>
                </p14:cNvPr>
                <p14:cNvContentPartPr/>
                <p14:nvPr/>
              </p14:nvContentPartPr>
              <p14:xfrm>
                <a:off x="134276" y="424132"/>
                <a:ext cx="205920" cy="302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0FDAB6-697B-4A04-81AF-4AA027D00D7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5636" y="415132"/>
                  <a:ext cx="223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78CD57-DB62-4644-9E80-02D3CE9F2925}"/>
                    </a:ext>
                  </a:extLst>
                </p14:cNvPr>
                <p14:cNvContentPartPr/>
                <p14:nvPr/>
              </p14:nvContentPartPr>
              <p14:xfrm>
                <a:off x="442436" y="358252"/>
                <a:ext cx="57600" cy="309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78CD57-DB62-4644-9E80-02D3CE9F29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33436" y="349252"/>
                  <a:ext cx="75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7B4E22-726A-45F4-A007-1C495972C541}"/>
                    </a:ext>
                  </a:extLst>
                </p14:cNvPr>
                <p14:cNvContentPartPr/>
                <p14:nvPr/>
              </p14:nvContentPartPr>
              <p14:xfrm>
                <a:off x="555476" y="441052"/>
                <a:ext cx="178560" cy="217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7B4E22-726A-45F4-A007-1C495972C54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6836" y="432052"/>
                  <a:ext cx="19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BB2A88-D07A-4DB4-B1A7-96A474F4C76E}"/>
                    </a:ext>
                  </a:extLst>
                </p14:cNvPr>
                <p14:cNvContentPartPr/>
                <p14:nvPr/>
              </p14:nvContentPartPr>
              <p14:xfrm>
                <a:off x="714956" y="367612"/>
                <a:ext cx="17640" cy="4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BB2A88-D07A-4DB4-B1A7-96A474F4C76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5956" y="358612"/>
                  <a:ext cx="35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870475F-E752-4F47-B60D-6D1BCFB325CB}"/>
                    </a:ext>
                  </a:extLst>
                </p14:cNvPr>
                <p14:cNvContentPartPr/>
                <p14:nvPr/>
              </p14:nvContentPartPr>
              <p14:xfrm>
                <a:off x="773996" y="405412"/>
                <a:ext cx="466920" cy="36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870475F-E752-4F47-B60D-6D1BCFB325C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5356" y="396412"/>
                  <a:ext cx="484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8ADD47-AD76-4519-814B-0DA9A5BEDF2D}"/>
                    </a:ext>
                  </a:extLst>
                </p14:cNvPr>
                <p14:cNvContentPartPr/>
                <p14:nvPr/>
              </p14:nvContentPartPr>
              <p14:xfrm>
                <a:off x="1093316" y="555892"/>
                <a:ext cx="153720" cy="28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8ADD47-AD76-4519-814B-0DA9A5BEDF2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4316" y="547252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2D77AA-21B7-42F0-A200-8356ADA7CEAA}"/>
                    </a:ext>
                  </a:extLst>
                </p14:cNvPr>
                <p14:cNvContentPartPr/>
                <p14:nvPr/>
              </p14:nvContentPartPr>
              <p14:xfrm>
                <a:off x="1325876" y="447892"/>
                <a:ext cx="210960" cy="250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2D77AA-21B7-42F0-A200-8356ADA7CE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16876" y="438892"/>
                  <a:ext cx="228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A8337C-F803-4EF0-B76E-A7D55BA73E00}"/>
                    </a:ext>
                  </a:extLst>
                </p14:cNvPr>
                <p14:cNvContentPartPr/>
                <p14:nvPr/>
              </p14:nvContentPartPr>
              <p14:xfrm>
                <a:off x="1543676" y="320452"/>
                <a:ext cx="2520" cy="25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A8337C-F803-4EF0-B76E-A7D55BA73E0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34676" y="311452"/>
                  <a:ext cx="20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15425C8-DBD3-46F8-9047-AE5EBEBAE413}"/>
                    </a:ext>
                  </a:extLst>
                </p14:cNvPr>
                <p14:cNvContentPartPr/>
                <p14:nvPr/>
              </p14:nvContentPartPr>
              <p14:xfrm>
                <a:off x="-724" y="112012"/>
                <a:ext cx="1668600" cy="878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15425C8-DBD3-46F8-9047-AE5EBEBAE4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-9724" y="103372"/>
                  <a:ext cx="1686240" cy="89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26AA321-00F4-4E6D-92F8-B0667DFD83BD}"/>
                  </a:ext>
                </a:extLst>
              </p14:cNvPr>
              <p14:cNvContentPartPr/>
              <p14:nvPr/>
            </p14:nvContentPartPr>
            <p14:xfrm>
              <a:off x="2912396" y="2283892"/>
              <a:ext cx="320760" cy="170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26AA321-00F4-4E6D-92F8-B0667DFD83B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903756" y="2275252"/>
                <a:ext cx="3384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81E3B22-4BB4-4D73-94C2-E11C8F1FBFCE}"/>
              </a:ext>
            </a:extLst>
          </p:cNvPr>
          <p:cNvGrpSpPr/>
          <p:nvPr/>
        </p:nvGrpSpPr>
        <p:grpSpPr>
          <a:xfrm>
            <a:off x="3431516" y="2058532"/>
            <a:ext cx="1197360" cy="521640"/>
            <a:chOff x="3431516" y="2058532"/>
            <a:chExt cx="119736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A508DB-22E5-4857-AB48-60E3502C5B20}"/>
                    </a:ext>
                  </a:extLst>
                </p14:cNvPr>
                <p14:cNvContentPartPr/>
                <p14:nvPr/>
              </p14:nvContentPartPr>
              <p14:xfrm>
                <a:off x="3431516" y="2205412"/>
                <a:ext cx="151200" cy="169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A508DB-22E5-4857-AB48-60E3502C5B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422516" y="2196772"/>
                  <a:ext cx="168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D383480-83D8-4D0B-A30D-14BCA459C2A4}"/>
                    </a:ext>
                  </a:extLst>
                </p14:cNvPr>
                <p14:cNvContentPartPr/>
                <p14:nvPr/>
              </p14:nvContentPartPr>
              <p14:xfrm>
                <a:off x="3600356" y="2130172"/>
                <a:ext cx="67320" cy="27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D383480-83D8-4D0B-A30D-14BCA459C2A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91356" y="2121532"/>
                  <a:ext cx="84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37F011-2769-44CB-B6FB-4A996E49FAE2}"/>
                    </a:ext>
                  </a:extLst>
                </p14:cNvPr>
                <p14:cNvContentPartPr/>
                <p14:nvPr/>
              </p14:nvContentPartPr>
              <p14:xfrm>
                <a:off x="3714116" y="2164012"/>
                <a:ext cx="138600" cy="155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37F011-2769-44CB-B6FB-4A996E49FA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05476" y="2155372"/>
                  <a:ext cx="156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A242C40-419F-42E3-A1D2-83AF2336C11B}"/>
                    </a:ext>
                  </a:extLst>
                </p14:cNvPr>
                <p14:cNvContentPartPr/>
                <p14:nvPr/>
              </p14:nvContentPartPr>
              <p14:xfrm>
                <a:off x="3949916" y="2092372"/>
                <a:ext cx="46440" cy="265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A242C40-419F-42E3-A1D2-83AF2336C1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940916" y="2083732"/>
                  <a:ext cx="64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C23401-B398-4D83-9DED-1811DC783DEA}"/>
                    </a:ext>
                  </a:extLst>
                </p14:cNvPr>
                <p14:cNvContentPartPr/>
                <p14:nvPr/>
              </p14:nvContentPartPr>
              <p14:xfrm>
                <a:off x="4091036" y="2151052"/>
                <a:ext cx="184680" cy="83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C23401-B398-4D83-9DED-1811DC783DE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82036" y="2142412"/>
                  <a:ext cx="202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536AA3-C03E-43CB-865F-F2CB821345E9}"/>
                    </a:ext>
                  </a:extLst>
                </p14:cNvPr>
                <p14:cNvContentPartPr/>
                <p14:nvPr/>
              </p14:nvContentPartPr>
              <p14:xfrm>
                <a:off x="4347716" y="2058532"/>
                <a:ext cx="127800" cy="174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536AA3-C03E-43CB-865F-F2CB821345E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38716" y="2049892"/>
                  <a:ext cx="145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5D7DB5-0D5A-4FEE-A184-14E79BE75045}"/>
                    </a:ext>
                  </a:extLst>
                </p14:cNvPr>
                <p14:cNvContentPartPr/>
                <p14:nvPr/>
              </p14:nvContentPartPr>
              <p14:xfrm>
                <a:off x="4537796" y="2064292"/>
                <a:ext cx="25200" cy="2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5D7DB5-0D5A-4FEE-A184-14E79BE7504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528796" y="2055652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1EBFA7A-F8B7-4C61-A0C7-B72E8E881DD3}"/>
                    </a:ext>
                  </a:extLst>
                </p14:cNvPr>
                <p14:cNvContentPartPr/>
                <p14:nvPr/>
              </p14:nvContentPartPr>
              <p14:xfrm>
                <a:off x="3714116" y="2328532"/>
                <a:ext cx="914760" cy="25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1EBFA7A-F8B7-4C61-A0C7-B72E8E881D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705476" y="2319532"/>
                  <a:ext cx="9324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8B47D04-77A2-4982-AC9B-5BE204E3DDC2}"/>
              </a:ext>
            </a:extLst>
          </p:cNvPr>
          <p:cNvGrpSpPr/>
          <p:nvPr/>
        </p:nvGrpSpPr>
        <p:grpSpPr>
          <a:xfrm>
            <a:off x="8054340" y="1187820"/>
            <a:ext cx="297000" cy="923760"/>
            <a:chOff x="8054340" y="1187820"/>
            <a:chExt cx="297000" cy="9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ECEE75-E3F1-4173-B045-38A220DB76CB}"/>
                    </a:ext>
                  </a:extLst>
                </p14:cNvPr>
                <p14:cNvContentPartPr/>
                <p14:nvPr/>
              </p14:nvContentPartPr>
              <p14:xfrm>
                <a:off x="8054340" y="1187820"/>
                <a:ext cx="182880" cy="923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ECEE75-E3F1-4173-B045-38A220DB76C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045340" y="1179180"/>
                  <a:ext cx="20052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2A1CFD-29A6-4524-9544-9451A2ED179B}"/>
                    </a:ext>
                  </a:extLst>
                </p14:cNvPr>
                <p14:cNvContentPartPr/>
                <p14:nvPr/>
              </p14:nvContentPartPr>
              <p14:xfrm>
                <a:off x="8322180" y="1188540"/>
                <a:ext cx="29160" cy="24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2A1CFD-29A6-4524-9544-9451A2ED179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13540" y="1179540"/>
                  <a:ext cx="468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A57654-CC0B-464E-B213-FD22EFDC575F}"/>
              </a:ext>
            </a:extLst>
          </p:cNvPr>
          <p:cNvGrpSpPr/>
          <p:nvPr/>
        </p:nvGrpSpPr>
        <p:grpSpPr>
          <a:xfrm>
            <a:off x="3347340" y="3987180"/>
            <a:ext cx="1690560" cy="314640"/>
            <a:chOff x="3347340" y="3987180"/>
            <a:chExt cx="169056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74AF1F8-B499-4132-BA32-FCB2DB1FE85D}"/>
                    </a:ext>
                  </a:extLst>
                </p14:cNvPr>
                <p14:cNvContentPartPr/>
                <p14:nvPr/>
              </p14:nvContentPartPr>
              <p14:xfrm>
                <a:off x="3347340" y="4017060"/>
                <a:ext cx="154080" cy="220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74AF1F8-B499-4132-BA32-FCB2DB1FE8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38340" y="4008420"/>
                  <a:ext cx="171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83F27AD-CED2-407F-89A6-30F648076051}"/>
                    </a:ext>
                  </a:extLst>
                </p14:cNvPr>
                <p14:cNvContentPartPr/>
                <p14:nvPr/>
              </p14:nvContentPartPr>
              <p14:xfrm>
                <a:off x="3550740" y="4124340"/>
                <a:ext cx="119880" cy="177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83F27AD-CED2-407F-89A6-30F64807605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41740" y="4115700"/>
                  <a:ext cx="137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C554C85-D97B-4C17-8803-2363963507A9}"/>
                    </a:ext>
                  </a:extLst>
                </p14:cNvPr>
                <p14:cNvContentPartPr/>
                <p14:nvPr/>
              </p14:nvContentPartPr>
              <p14:xfrm>
                <a:off x="3810660" y="4067100"/>
                <a:ext cx="7200" cy="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C554C85-D97B-4C17-8803-2363963507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01660" y="4058460"/>
                  <a:ext cx="2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F4DC92-5B44-44CA-8C12-F021B15A670D}"/>
                    </a:ext>
                  </a:extLst>
                </p14:cNvPr>
                <p14:cNvContentPartPr/>
                <p14:nvPr/>
              </p14:nvContentPartPr>
              <p14:xfrm>
                <a:off x="3700500" y="4055220"/>
                <a:ext cx="117000" cy="170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F4DC92-5B44-44CA-8C12-F021B15A670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91860" y="4046580"/>
                  <a:ext cx="13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2CF524-ECF0-4DD3-A243-1B0E8E60976F}"/>
                    </a:ext>
                  </a:extLst>
                </p14:cNvPr>
                <p14:cNvContentPartPr/>
                <p14:nvPr/>
              </p14:nvContentPartPr>
              <p14:xfrm>
                <a:off x="3685740" y="4079340"/>
                <a:ext cx="122040" cy="134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2CF524-ECF0-4DD3-A243-1B0E8E60976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77100" y="4070700"/>
                  <a:ext cx="139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C01253-18AC-43BD-8415-1F17B0B68F23}"/>
                    </a:ext>
                  </a:extLst>
                </p14:cNvPr>
                <p14:cNvContentPartPr/>
                <p14:nvPr/>
              </p14:nvContentPartPr>
              <p14:xfrm>
                <a:off x="3832980" y="4107060"/>
                <a:ext cx="55080" cy="19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C01253-18AC-43BD-8415-1F17B0B68F2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23980" y="4098060"/>
                  <a:ext cx="72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A836392-B3CD-4CB5-AC84-875D00BD3BDF}"/>
                    </a:ext>
                  </a:extLst>
                </p14:cNvPr>
                <p14:cNvContentPartPr/>
                <p14:nvPr/>
              </p14:nvContentPartPr>
              <p14:xfrm>
                <a:off x="3951420" y="4103820"/>
                <a:ext cx="105120" cy="146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A836392-B3CD-4CB5-AC84-875D00BD3BD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2780" y="4094820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1AFA4C6-549D-4E4E-8176-F0A718DB718A}"/>
                    </a:ext>
                  </a:extLst>
                </p14:cNvPr>
                <p14:cNvContentPartPr/>
                <p14:nvPr/>
              </p14:nvContentPartPr>
              <p14:xfrm>
                <a:off x="4114500" y="4006980"/>
                <a:ext cx="88200" cy="17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1AFA4C6-549D-4E4E-8176-F0A718DB71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05500" y="3998340"/>
                  <a:ext cx="10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7CD385-1CB0-499D-B92F-AE9DCA2C2180}"/>
                    </a:ext>
                  </a:extLst>
                </p14:cNvPr>
                <p14:cNvContentPartPr/>
                <p14:nvPr/>
              </p14:nvContentPartPr>
              <p14:xfrm>
                <a:off x="4236540" y="4099500"/>
                <a:ext cx="30240" cy="18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7CD385-1CB0-499D-B92F-AE9DCA2C218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27900" y="4090500"/>
                  <a:ext cx="47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BB3419-945F-411D-B61F-02EFE7EBD58C}"/>
                    </a:ext>
                  </a:extLst>
                </p14:cNvPr>
                <p14:cNvContentPartPr/>
                <p14:nvPr/>
              </p14:nvContentPartPr>
              <p14:xfrm>
                <a:off x="4314660" y="4008060"/>
                <a:ext cx="86040" cy="185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BB3419-945F-411D-B61F-02EFE7EBD5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06020" y="3999060"/>
                  <a:ext cx="103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C75C79-EE3E-4CC3-8306-EADE7530497C}"/>
                    </a:ext>
                  </a:extLst>
                </p14:cNvPr>
                <p14:cNvContentPartPr/>
                <p14:nvPr/>
              </p14:nvContentPartPr>
              <p14:xfrm>
                <a:off x="4434900" y="4103460"/>
                <a:ext cx="139680" cy="12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C75C79-EE3E-4CC3-8306-EADE7530497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25900" y="4094460"/>
                  <a:ext cx="157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600301-70CA-4BAE-8762-5D267D99F102}"/>
                    </a:ext>
                  </a:extLst>
                </p14:cNvPr>
                <p14:cNvContentPartPr/>
                <p14:nvPr/>
              </p14:nvContentPartPr>
              <p14:xfrm>
                <a:off x="4533900" y="4012020"/>
                <a:ext cx="127440" cy="171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600301-70CA-4BAE-8762-5D267D99F1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24900" y="4003380"/>
                  <a:ext cx="145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B5CDE9A-5C56-4FEE-B0A4-D86A1810A433}"/>
                    </a:ext>
                  </a:extLst>
                </p14:cNvPr>
                <p14:cNvContentPartPr/>
                <p14:nvPr/>
              </p14:nvContentPartPr>
              <p14:xfrm>
                <a:off x="4695540" y="3987180"/>
                <a:ext cx="69840" cy="14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B5CDE9A-5C56-4FEE-B0A4-D86A1810A43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686900" y="3978180"/>
                  <a:ext cx="8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031101-B40A-40D5-84AF-568CD68068F8}"/>
                    </a:ext>
                  </a:extLst>
                </p14:cNvPr>
                <p14:cNvContentPartPr/>
                <p14:nvPr/>
              </p14:nvContentPartPr>
              <p14:xfrm>
                <a:off x="4791660" y="4099500"/>
                <a:ext cx="180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031101-B40A-40D5-84AF-568CD68068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82660" y="40905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7F0DEEF-7AF6-4BEF-A126-9C9A831262CE}"/>
                    </a:ext>
                  </a:extLst>
                </p14:cNvPr>
                <p14:cNvContentPartPr/>
                <p14:nvPr/>
              </p14:nvContentPartPr>
              <p14:xfrm>
                <a:off x="4788420" y="4070340"/>
                <a:ext cx="87480" cy="171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7F0DEEF-7AF6-4BEF-A126-9C9A831262C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79780" y="4061700"/>
                  <a:ext cx="105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26A7B3B-F5CA-4795-9F13-2F76E1E10EC7}"/>
                    </a:ext>
                  </a:extLst>
                </p14:cNvPr>
                <p14:cNvContentPartPr/>
                <p14:nvPr/>
              </p14:nvContentPartPr>
              <p14:xfrm>
                <a:off x="4847820" y="4095900"/>
                <a:ext cx="27000" cy="26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26A7B3B-F5CA-4795-9F13-2F76E1E10E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39180" y="4087260"/>
                  <a:ext cx="4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BC9F7F-8FEC-4D92-8C34-364A0D99446D}"/>
                    </a:ext>
                  </a:extLst>
                </p14:cNvPr>
                <p14:cNvContentPartPr/>
                <p14:nvPr/>
              </p14:nvContentPartPr>
              <p14:xfrm>
                <a:off x="4880580" y="4030740"/>
                <a:ext cx="57240" cy="137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BC9F7F-8FEC-4D92-8C34-364A0D99446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71940" y="4021740"/>
                  <a:ext cx="74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B5D63C-E6E8-4605-807B-969203218922}"/>
                    </a:ext>
                  </a:extLst>
                </p14:cNvPr>
                <p14:cNvContentPartPr/>
                <p14:nvPr/>
              </p14:nvContentPartPr>
              <p14:xfrm>
                <a:off x="4884540" y="4046220"/>
                <a:ext cx="153360" cy="167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B5D63C-E6E8-4605-807B-9692032189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75540" y="4037220"/>
                  <a:ext cx="1710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FDEF3B2-161E-4379-9541-5B78F8532929}"/>
              </a:ext>
            </a:extLst>
          </p:cNvPr>
          <p:cNvGrpSpPr/>
          <p:nvPr/>
        </p:nvGrpSpPr>
        <p:grpSpPr>
          <a:xfrm>
            <a:off x="3832980" y="4503420"/>
            <a:ext cx="813600" cy="262080"/>
            <a:chOff x="3832980" y="4503420"/>
            <a:chExt cx="8136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5DD7CD-25F5-46B9-8BB1-535DDF8DECAA}"/>
                    </a:ext>
                  </a:extLst>
                </p14:cNvPr>
                <p14:cNvContentPartPr/>
                <p14:nvPr/>
              </p14:nvContentPartPr>
              <p14:xfrm>
                <a:off x="3832980" y="4566060"/>
                <a:ext cx="172800" cy="193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5DD7CD-25F5-46B9-8BB1-535DDF8DEC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23980" y="4557420"/>
                  <a:ext cx="190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2880177-281F-4092-B4CC-E486172B6508}"/>
                    </a:ext>
                  </a:extLst>
                </p14:cNvPr>
                <p14:cNvContentPartPr/>
                <p14:nvPr/>
              </p14:nvContentPartPr>
              <p14:xfrm>
                <a:off x="4058340" y="4506660"/>
                <a:ext cx="83880" cy="19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2880177-281F-4092-B4CC-E486172B650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49700" y="4498020"/>
                  <a:ext cx="10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263B96-0972-4788-9C6F-7ACDDB26772A}"/>
                    </a:ext>
                  </a:extLst>
                </p14:cNvPr>
                <p14:cNvContentPartPr/>
                <p14:nvPr/>
              </p14:nvContentPartPr>
              <p14:xfrm>
                <a:off x="4233300" y="4575060"/>
                <a:ext cx="110520" cy="19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263B96-0972-4788-9C6F-7ACDDB26772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24660" y="4566420"/>
                  <a:ext cx="12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699EF5-D91E-42BE-86A4-E342C9F323DC}"/>
                    </a:ext>
                  </a:extLst>
                </p14:cNvPr>
                <p14:cNvContentPartPr/>
                <p14:nvPr/>
              </p14:nvContentPartPr>
              <p14:xfrm>
                <a:off x="4395300" y="4503420"/>
                <a:ext cx="54720" cy="18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699EF5-D91E-42BE-86A4-E342C9F323D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86660" y="4494420"/>
                  <a:ext cx="7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3268CAE-C2C4-47D4-B0A5-9AFFAEA3305F}"/>
                    </a:ext>
                  </a:extLst>
                </p14:cNvPr>
                <p14:cNvContentPartPr/>
                <p14:nvPr/>
              </p14:nvContentPartPr>
              <p14:xfrm>
                <a:off x="4389180" y="4533660"/>
                <a:ext cx="257400" cy="174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3268CAE-C2C4-47D4-B0A5-9AFFAEA3305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80180" y="4524660"/>
                  <a:ext cx="2750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6F5F416-D414-4C45-989F-52CF3E9C5E3A}"/>
                  </a:ext>
                </a:extLst>
              </p14:cNvPr>
              <p14:cNvContentPartPr/>
              <p14:nvPr/>
            </p14:nvContentPartPr>
            <p14:xfrm>
              <a:off x="4267140" y="3368340"/>
              <a:ext cx="128880" cy="114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6F5F416-D414-4C45-989F-52CF3E9C5E3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258140" y="3359340"/>
                <a:ext cx="1465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E27351-EA19-418C-8019-F336BBE1B76E}"/>
              </a:ext>
            </a:extLst>
          </p:cNvPr>
          <p:cNvGrpSpPr/>
          <p:nvPr/>
        </p:nvGrpSpPr>
        <p:grpSpPr>
          <a:xfrm>
            <a:off x="130020" y="3364740"/>
            <a:ext cx="412200" cy="982800"/>
            <a:chOff x="130020" y="3364740"/>
            <a:chExt cx="412200" cy="9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BBF556A-AB53-4E8B-B6E5-881637722C1B}"/>
                    </a:ext>
                  </a:extLst>
                </p14:cNvPr>
                <p14:cNvContentPartPr/>
                <p14:nvPr/>
              </p14:nvContentPartPr>
              <p14:xfrm>
                <a:off x="130020" y="3364740"/>
                <a:ext cx="235440" cy="171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BBF556A-AB53-4E8B-B6E5-881637722C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1020" y="3355740"/>
                  <a:ext cx="25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6C75BF-C72B-44C8-92F0-758440BBA77C}"/>
                    </a:ext>
                  </a:extLst>
                </p14:cNvPr>
                <p14:cNvContentPartPr/>
                <p14:nvPr/>
              </p14:nvContentPartPr>
              <p14:xfrm>
                <a:off x="144780" y="3459060"/>
                <a:ext cx="397440" cy="888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6C75BF-C72B-44C8-92F0-758440BBA7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5780" y="3450060"/>
                  <a:ext cx="41508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3FDDDBA-2233-4B13-96C2-D1682D75B0C3}"/>
                    </a:ext>
                  </a:extLst>
                </p14:cNvPr>
                <p14:cNvContentPartPr/>
                <p14:nvPr/>
              </p14:nvContentPartPr>
              <p14:xfrm>
                <a:off x="358980" y="3385980"/>
                <a:ext cx="159480" cy="20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3FDDDBA-2233-4B13-96C2-D1682D75B0C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9980" y="3376980"/>
                  <a:ext cx="17712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785CC3C-C48E-4859-8681-06D16CCEAF45}"/>
                  </a:ext>
                </a:extLst>
              </p14:cNvPr>
              <p14:cNvContentPartPr/>
              <p14:nvPr/>
            </p14:nvContentPartPr>
            <p14:xfrm>
              <a:off x="479220" y="3724740"/>
              <a:ext cx="37800" cy="186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785CC3C-C48E-4859-8681-06D16CCEAF4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70220" y="3716100"/>
                <a:ext cx="5544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778A930-30A7-4124-A714-6A38C9A7EEC2}"/>
              </a:ext>
            </a:extLst>
          </p:cNvPr>
          <p:cNvGrpSpPr/>
          <p:nvPr/>
        </p:nvGrpSpPr>
        <p:grpSpPr>
          <a:xfrm>
            <a:off x="3413940" y="2950740"/>
            <a:ext cx="1996920" cy="879840"/>
            <a:chOff x="3413940" y="2950740"/>
            <a:chExt cx="199692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1C5AF89-66AA-49A1-8B81-3BCEDC49CE0D}"/>
                    </a:ext>
                  </a:extLst>
                </p14:cNvPr>
                <p14:cNvContentPartPr/>
                <p14:nvPr/>
              </p14:nvContentPartPr>
              <p14:xfrm>
                <a:off x="3413940" y="3216060"/>
                <a:ext cx="123840" cy="144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1C5AF89-66AA-49A1-8B81-3BCEDC49CE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05300" y="3207060"/>
                  <a:ext cx="14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ED8C85-83AE-4780-86E5-F798D29542FD}"/>
                    </a:ext>
                  </a:extLst>
                </p14:cNvPr>
                <p14:cNvContentPartPr/>
                <p14:nvPr/>
              </p14:nvContentPartPr>
              <p14:xfrm>
                <a:off x="3596460" y="3268980"/>
                <a:ext cx="214920" cy="21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ED8C85-83AE-4780-86E5-F798D29542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87460" y="3259980"/>
                  <a:ext cx="23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59AE80B-D6FA-4836-8C6F-58593D40DAEF}"/>
                    </a:ext>
                  </a:extLst>
                </p14:cNvPr>
                <p14:cNvContentPartPr/>
                <p14:nvPr/>
              </p14:nvContentPartPr>
              <p14:xfrm>
                <a:off x="3756660" y="3128580"/>
                <a:ext cx="256680" cy="22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59AE80B-D6FA-4836-8C6F-58593D40DA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7660" y="3119580"/>
                  <a:ext cx="27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CFEE43-5BA3-4C4A-9058-4107EA516BA7}"/>
                    </a:ext>
                  </a:extLst>
                </p14:cNvPr>
                <p14:cNvContentPartPr/>
                <p14:nvPr/>
              </p14:nvContentPartPr>
              <p14:xfrm>
                <a:off x="3933780" y="3139380"/>
                <a:ext cx="119520" cy="69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CFEE43-5BA3-4C4A-9058-4107EA516BA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24780" y="3130380"/>
                  <a:ext cx="1371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95A7D2-AAFE-4520-A07A-8D796D607DB9}"/>
                    </a:ext>
                  </a:extLst>
                </p14:cNvPr>
                <p14:cNvContentPartPr/>
                <p14:nvPr/>
              </p14:nvContentPartPr>
              <p14:xfrm>
                <a:off x="4312860" y="3169980"/>
                <a:ext cx="89640" cy="51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95A7D2-AAFE-4520-A07A-8D796D607D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03860" y="3160980"/>
                  <a:ext cx="1072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01E6A4-0DA3-4CC3-906D-1C02DA6F295B}"/>
                    </a:ext>
                  </a:extLst>
                </p14:cNvPr>
                <p14:cNvContentPartPr/>
                <p14:nvPr/>
              </p14:nvContentPartPr>
              <p14:xfrm>
                <a:off x="4129260" y="3187260"/>
                <a:ext cx="18360" cy="171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01E6A4-0DA3-4CC3-906D-1C02DA6F29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0260" y="3178260"/>
                  <a:ext cx="36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B9B434-B9D7-48BE-9BAE-C640DDEB6D05}"/>
                    </a:ext>
                  </a:extLst>
                </p14:cNvPr>
                <p14:cNvContentPartPr/>
                <p14:nvPr/>
              </p14:nvContentPartPr>
              <p14:xfrm>
                <a:off x="4138980" y="3429180"/>
                <a:ext cx="69480" cy="114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B9B434-B9D7-48BE-9BAE-C640DDEB6D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30340" y="3420180"/>
                  <a:ext cx="8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220990-CCAD-4F80-AC8D-4EF4D91831E0}"/>
                    </a:ext>
                  </a:extLst>
                </p14:cNvPr>
                <p14:cNvContentPartPr/>
                <p14:nvPr/>
              </p14:nvContentPartPr>
              <p14:xfrm>
                <a:off x="4179300" y="3604140"/>
                <a:ext cx="86400" cy="147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220990-CCAD-4F80-AC8D-4EF4D91831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0300" y="3595140"/>
                  <a:ext cx="104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69C427-3D0D-4EB7-B4CD-55954C78DED4}"/>
                    </a:ext>
                  </a:extLst>
                </p14:cNvPr>
                <p14:cNvContentPartPr/>
                <p14:nvPr/>
              </p14:nvContentPartPr>
              <p14:xfrm>
                <a:off x="4533900" y="2950740"/>
                <a:ext cx="112320" cy="36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69C427-3D0D-4EB7-B4CD-55954C78DE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4900" y="2941740"/>
                  <a:ext cx="12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331C0B2-10E1-465E-A3E3-82C606DFC122}"/>
                    </a:ext>
                  </a:extLst>
                </p14:cNvPr>
                <p14:cNvContentPartPr/>
                <p14:nvPr/>
              </p14:nvContentPartPr>
              <p14:xfrm>
                <a:off x="4496460" y="2987100"/>
                <a:ext cx="129240" cy="59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331C0B2-10E1-465E-A3E3-82C606DFC1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87820" y="2978100"/>
                  <a:ext cx="1468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35E79D-5B98-4597-A5FE-F5C951F7C0F3}"/>
                    </a:ext>
                  </a:extLst>
                </p14:cNvPr>
                <p14:cNvContentPartPr/>
                <p14:nvPr/>
              </p14:nvContentPartPr>
              <p14:xfrm>
                <a:off x="4655940" y="3027780"/>
                <a:ext cx="9000" cy="147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35E79D-5B98-4597-A5FE-F5C951F7C0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46940" y="3019140"/>
                  <a:ext cx="26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8A555C-B19C-47C9-8E5A-B582C17D31DC}"/>
                    </a:ext>
                  </a:extLst>
                </p14:cNvPr>
                <p14:cNvContentPartPr/>
                <p14:nvPr/>
              </p14:nvContentPartPr>
              <p14:xfrm>
                <a:off x="4636500" y="3004740"/>
                <a:ext cx="1155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F8A555C-B19C-47C9-8E5A-B582C17D31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27860" y="2996100"/>
                  <a:ext cx="133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7EAFE8-4F49-4CC4-9EDA-8C1F586CA7FC}"/>
                    </a:ext>
                  </a:extLst>
                </p14:cNvPr>
                <p14:cNvContentPartPr/>
                <p14:nvPr/>
              </p14:nvContentPartPr>
              <p14:xfrm>
                <a:off x="4709220" y="3230820"/>
                <a:ext cx="23040" cy="186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7EAFE8-4F49-4CC4-9EDA-8C1F586CA7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00220" y="3221820"/>
                  <a:ext cx="4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C0550C-2B6C-4695-94D4-74A1171DA04E}"/>
                    </a:ext>
                  </a:extLst>
                </p14:cNvPr>
                <p14:cNvContentPartPr/>
                <p14:nvPr/>
              </p14:nvContentPartPr>
              <p14:xfrm>
                <a:off x="4736220" y="3032820"/>
                <a:ext cx="165960" cy="563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C0550C-2B6C-4695-94D4-74A1171DA04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27220" y="3023820"/>
                  <a:ext cx="1836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B9C4B1-F199-425C-A514-F6EAD798CC2E}"/>
                    </a:ext>
                  </a:extLst>
                </p14:cNvPr>
                <p14:cNvContentPartPr/>
                <p14:nvPr/>
              </p14:nvContentPartPr>
              <p14:xfrm>
                <a:off x="5006220" y="3339900"/>
                <a:ext cx="165960" cy="58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B9C4B1-F199-425C-A514-F6EAD798CC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97220" y="3331260"/>
                  <a:ext cx="183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68FA32-DB98-409A-83C3-E8109594FBD9}"/>
                    </a:ext>
                  </a:extLst>
                </p14:cNvPr>
                <p14:cNvContentPartPr/>
                <p14:nvPr/>
              </p14:nvContentPartPr>
              <p14:xfrm>
                <a:off x="5012340" y="3383100"/>
                <a:ext cx="72720" cy="374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68FA32-DB98-409A-83C3-E8109594FBD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03700" y="3374100"/>
                  <a:ext cx="903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28DFF29-B7CC-4AE1-9E12-5FE6D9911749}"/>
                    </a:ext>
                  </a:extLst>
                </p14:cNvPr>
                <p14:cNvContentPartPr/>
                <p14:nvPr/>
              </p14:nvContentPartPr>
              <p14:xfrm>
                <a:off x="5227260" y="3358980"/>
                <a:ext cx="16200" cy="139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28DFF29-B7CC-4AE1-9E12-5FE6D99117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18260" y="3350340"/>
                  <a:ext cx="3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49D6EC-A09B-4E29-83ED-5243D8D0DD80}"/>
                    </a:ext>
                  </a:extLst>
                </p14:cNvPr>
                <p14:cNvContentPartPr/>
                <p14:nvPr/>
              </p14:nvContentPartPr>
              <p14:xfrm>
                <a:off x="5187660" y="3568860"/>
                <a:ext cx="78480" cy="207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49D6EC-A09B-4E29-83ED-5243D8D0DD8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78660" y="3559860"/>
                  <a:ext cx="9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7BB809-0B50-4C55-91E5-F6167DD03602}"/>
                    </a:ext>
                  </a:extLst>
                </p14:cNvPr>
                <p14:cNvContentPartPr/>
                <p14:nvPr/>
              </p14:nvContentPartPr>
              <p14:xfrm>
                <a:off x="5177220" y="3314340"/>
                <a:ext cx="59040" cy="137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7BB809-0B50-4C55-91E5-F6167DD036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68580" y="3305700"/>
                  <a:ext cx="7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30263F-3E6B-45BE-8179-EEFD6B5444DC}"/>
                    </a:ext>
                  </a:extLst>
                </p14:cNvPr>
                <p14:cNvContentPartPr/>
                <p14:nvPr/>
              </p14:nvContentPartPr>
              <p14:xfrm>
                <a:off x="5337060" y="3284100"/>
                <a:ext cx="73800" cy="509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30263F-3E6B-45BE-8179-EEFD6B5444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28420" y="3275100"/>
                  <a:ext cx="914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046A7B6-36A7-4408-91DE-CC43D419AC1E}"/>
                    </a:ext>
                  </a:extLst>
                </p14:cNvPr>
                <p14:cNvContentPartPr/>
                <p14:nvPr/>
              </p14:nvContentPartPr>
              <p14:xfrm>
                <a:off x="4198740" y="3284100"/>
                <a:ext cx="14400" cy="7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046A7B6-36A7-4408-91DE-CC43D419AC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89740" y="3275100"/>
                  <a:ext cx="32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4FC36F7-C8C2-4C81-AA31-C694720D6BD2}"/>
                    </a:ext>
                  </a:extLst>
                </p14:cNvPr>
                <p14:cNvContentPartPr/>
                <p14:nvPr/>
              </p14:nvContentPartPr>
              <p14:xfrm>
                <a:off x="4244460" y="3565980"/>
                <a:ext cx="36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4FC36F7-C8C2-4C81-AA31-C694720D6BD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35460" y="3556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3D6D20F-2B7C-46B7-92A1-437303B4090E}"/>
                  </a:ext>
                </a:extLst>
              </p14:cNvPr>
              <p14:cNvContentPartPr/>
              <p14:nvPr/>
            </p14:nvContentPartPr>
            <p14:xfrm>
              <a:off x="457260" y="4000500"/>
              <a:ext cx="8280" cy="180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3D6D20F-2B7C-46B7-92A1-437303B4090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48260" y="3991500"/>
                <a:ext cx="25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D08AD34-17C4-4B93-BAE4-29B608AB2C4E}"/>
                  </a:ext>
                </a:extLst>
              </p14:cNvPr>
              <p14:cNvContentPartPr/>
              <p14:nvPr/>
            </p14:nvContentPartPr>
            <p14:xfrm>
              <a:off x="1068180" y="3291300"/>
              <a:ext cx="106200" cy="156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D08AD34-17C4-4B93-BAE4-29B608AB2C4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059180" y="3282300"/>
                <a:ext cx="12384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36F50-FBEF-43FD-C765-7AD7D422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" y="120531"/>
            <a:ext cx="7379208" cy="5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2647</TotalTime>
  <Words>10</Words>
  <Application>Microsoft Office PowerPoint</Application>
  <PresentationFormat>On-screen Show (4:3)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65</cp:revision>
  <dcterms:created xsi:type="dcterms:W3CDTF">2024-07-22T19:46:39Z</dcterms:created>
  <dcterms:modified xsi:type="dcterms:W3CDTF">2024-10-07T07:44:28Z</dcterms:modified>
</cp:coreProperties>
</file>